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Решение показательных уравнений вынесением общего множителя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980728"/>
            <a:ext cx="49648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Способ решения: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276872"/>
            <a:ext cx="72728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4400" dirty="0">
                <a:solidFill>
                  <a:prstClr val="black"/>
                </a:solidFill>
                <a:latin typeface="Comic Sans MS" pitchFamily="66" charset="0"/>
              </a:rPr>
              <a:t>за скобки выносится общий множитель – степень с наименьшим показателем.</a:t>
            </a:r>
          </a:p>
        </p:txBody>
      </p:sp>
    </p:spTree>
    <p:extLst>
      <p:ext uri="{BB962C8B-B14F-4D97-AF65-F5344CB8AC3E}">
        <p14:creationId xmlns:p14="http://schemas.microsoft.com/office/powerpoint/2010/main" val="160146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6138" y="980728"/>
            <a:ext cx="1548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Пример</a:t>
            </a:r>
            <a:r>
              <a:rPr lang="ru-RU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3270" y="1916832"/>
            <a:ext cx="3438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kern="100" dirty="0">
                <a:latin typeface="Times New Roman"/>
                <a:ea typeface="MS Mincho"/>
              </a:rPr>
              <a:t>2</a:t>
            </a:r>
            <a:r>
              <a:rPr lang="en-US" sz="2800" kern="100" baseline="30000" dirty="0">
                <a:latin typeface="Times New Roman"/>
                <a:ea typeface="MS Mincho"/>
              </a:rPr>
              <a:t>x+1 </a:t>
            </a:r>
            <a:r>
              <a:rPr lang="ru-RU" sz="2800" kern="100" dirty="0">
                <a:latin typeface="Times New Roman"/>
                <a:ea typeface="MS Mincho"/>
              </a:rPr>
              <a:t>+ 3∙2</a:t>
            </a:r>
            <a:r>
              <a:rPr lang="en-US" sz="2800" kern="100" baseline="30000" dirty="0">
                <a:latin typeface="Times New Roman"/>
                <a:ea typeface="MS Mincho"/>
              </a:rPr>
              <a:t>x-1 </a:t>
            </a:r>
            <a:r>
              <a:rPr lang="ru-RU" sz="2800" kern="100" dirty="0">
                <a:latin typeface="Times New Roman"/>
                <a:ea typeface="MS Mincho"/>
              </a:rPr>
              <a:t>- 5∙ 2</a:t>
            </a:r>
            <a:r>
              <a:rPr lang="en-US" sz="2800" kern="100" baseline="30000" dirty="0">
                <a:latin typeface="Times New Roman"/>
                <a:ea typeface="MS Mincho"/>
              </a:rPr>
              <a:t>x </a:t>
            </a:r>
            <a:r>
              <a:rPr lang="ru-RU" sz="2800" kern="100" dirty="0">
                <a:latin typeface="Times New Roman"/>
                <a:ea typeface="MS Mincho"/>
              </a:rPr>
              <a:t>= -6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3270" y="2708920"/>
            <a:ext cx="3365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kern="100" dirty="0">
                <a:latin typeface="Times New Roman"/>
                <a:ea typeface="MS Mincho"/>
              </a:rPr>
              <a:t>2</a:t>
            </a:r>
            <a:r>
              <a:rPr lang="en-US" sz="2800" kern="100" baseline="30000" dirty="0">
                <a:latin typeface="Times New Roman"/>
                <a:ea typeface="MS Mincho"/>
              </a:rPr>
              <a:t>x-1</a:t>
            </a:r>
            <a:r>
              <a:rPr lang="en-US" sz="2800" kern="100" dirty="0">
                <a:latin typeface="Times New Roman"/>
                <a:ea typeface="MS Mincho"/>
              </a:rPr>
              <a:t> </a:t>
            </a:r>
            <a:r>
              <a:rPr lang="ru-RU" sz="2800" kern="100" dirty="0">
                <a:latin typeface="Times New Roman"/>
                <a:ea typeface="MS Mincho"/>
              </a:rPr>
              <a:t>∙ ( 4 + 3 - 10) = -6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6248" y="3429000"/>
            <a:ext cx="2175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kern="100" dirty="0">
                <a:latin typeface="Times New Roman"/>
                <a:ea typeface="MS Mincho"/>
              </a:rPr>
              <a:t>2</a:t>
            </a:r>
            <a:r>
              <a:rPr lang="en-US" sz="2800" kern="100" baseline="30000" dirty="0">
                <a:latin typeface="Times New Roman"/>
                <a:ea typeface="MS Mincho"/>
              </a:rPr>
              <a:t>x-1</a:t>
            </a:r>
            <a:r>
              <a:rPr lang="ru-RU" sz="2800" kern="100" dirty="0">
                <a:latin typeface="Times New Roman"/>
                <a:ea typeface="MS Mincho"/>
              </a:rPr>
              <a:t> ∙ (-3) = -6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439" y="4221088"/>
            <a:ext cx="1215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kern="100" dirty="0">
                <a:latin typeface="Times New Roman"/>
                <a:ea typeface="MS Mincho"/>
              </a:rPr>
              <a:t>2</a:t>
            </a:r>
            <a:r>
              <a:rPr lang="en-US" sz="2800" kern="100" baseline="30000" dirty="0">
                <a:latin typeface="Times New Roman"/>
                <a:ea typeface="MS Mincho"/>
              </a:rPr>
              <a:t>x-1 </a:t>
            </a:r>
            <a:r>
              <a:rPr lang="ru-RU" sz="2800" kern="100" dirty="0">
                <a:latin typeface="Times New Roman"/>
                <a:ea typeface="MS Mincho"/>
              </a:rPr>
              <a:t>= 2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6248" y="4922004"/>
            <a:ext cx="1225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800" kern="100" dirty="0">
                <a:latin typeface="Times New Roman"/>
                <a:ea typeface="MS Mincho"/>
              </a:rPr>
              <a:t>x</a:t>
            </a:r>
            <a:r>
              <a:rPr lang="ru-RU" sz="2800" kern="100" dirty="0">
                <a:latin typeface="Times New Roman"/>
                <a:ea typeface="MS Mincho"/>
              </a:rPr>
              <a:t>-1 = 1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192" y="5661248"/>
            <a:ext cx="925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800" kern="100" dirty="0">
                <a:latin typeface="Times New Roman"/>
                <a:ea typeface="MS Mincho"/>
              </a:rPr>
              <a:t>x </a:t>
            </a:r>
            <a:r>
              <a:rPr lang="ru-RU" sz="2800" kern="100" dirty="0">
                <a:latin typeface="Times New Roman"/>
                <a:ea typeface="MS Mincho"/>
              </a:rPr>
              <a:t>= 2</a:t>
            </a:r>
            <a:endParaRPr lang="ru-RU" sz="2800" kern="100" dirty="0">
              <a:effectLst/>
              <a:latin typeface="Times New Roman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217292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69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Решение показательных уравнений вынесением общего множителя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показательных уравнений вынесением общего множителя</dc:title>
  <dc:creator>мАКСИМ</dc:creator>
  <cp:lastModifiedBy>мАКСИМ</cp:lastModifiedBy>
  <cp:revision>3</cp:revision>
  <dcterms:created xsi:type="dcterms:W3CDTF">2012-11-08T08:06:48Z</dcterms:created>
  <dcterms:modified xsi:type="dcterms:W3CDTF">2012-11-09T09:30:20Z</dcterms:modified>
</cp:coreProperties>
</file>