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</a:rPr>
              <a:t>Метод уравнивания оснований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7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Метод уравнивания оснований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defTabSz="914400" fontAlgn="base">
              <a:spcAft>
                <a:spcPct val="0"/>
              </a:spcAft>
              <a:buClrTx/>
              <a:buFontTx/>
              <a:buChar char="•"/>
            </a:pPr>
            <a:r>
              <a:rPr lang="ru-RU" sz="2800" kern="0" dirty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 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П</a:t>
            </a:r>
            <a:r>
              <a:rPr lang="ru-RU" sz="2800" kern="0" dirty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реобразуем 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обе </a:t>
            </a:r>
            <a:r>
              <a:rPr lang="ru-RU" sz="2800" kern="0" dirty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части уравнения к 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виду, где обе части уравнения были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с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 одним и тем же основанием в некоторой степени. </a:t>
            </a:r>
            <a:r>
              <a:rPr lang="ru-RU" sz="2800" kern="0" dirty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  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 </a:t>
            </a:r>
            <a:endParaRPr lang="ru-RU" sz="2800" kern="0" dirty="0" smtClean="0">
              <a:solidFill>
                <a:schemeClr val="accent4">
                  <a:lumMod val="75000"/>
                </a:schemeClr>
              </a:solidFill>
              <a:latin typeface="Comic Sans MS"/>
            </a:endParaRPr>
          </a:p>
          <a:p>
            <a:pPr lvl="0" defTabSz="914400" fontAlgn="base">
              <a:spcAft>
                <a:spcPct val="0"/>
              </a:spcAft>
              <a:buClrTx/>
              <a:buFontTx/>
              <a:buChar char="•"/>
            </a:pPr>
            <a:r>
              <a:rPr lang="ru-RU" sz="2800" kern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Затем </a:t>
            </a:r>
            <a:r>
              <a:rPr lang="ru-RU" sz="2800" kern="0" smtClean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приравниваем </a:t>
            </a:r>
            <a:r>
              <a:rPr lang="ru-RU" sz="2800" kern="0" dirty="0">
                <a:solidFill>
                  <a:schemeClr val="accent4">
                    <a:lumMod val="75000"/>
                  </a:schemeClr>
                </a:solidFill>
                <a:latin typeface="Comic Sans MS"/>
              </a:rPr>
              <a:t>и показатели степени друг к другу.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5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Пример 1: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142" y="2490162"/>
            <a:ext cx="5485715" cy="268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7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7993" y="476672"/>
            <a:ext cx="2911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kern="0" dirty="0">
                <a:solidFill>
                  <a:srgbClr val="000000"/>
                </a:solidFill>
                <a:latin typeface="Comic Sans MS"/>
                <a:ea typeface="+mj-ea"/>
                <a:cs typeface="+mj-cs"/>
              </a:rPr>
              <a:t>Решение: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491880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510318"/>
              </p:ext>
            </p:extLst>
          </p:nvPr>
        </p:nvGraphicFramePr>
        <p:xfrm>
          <a:off x="1835696" y="1710025"/>
          <a:ext cx="4608512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3" imgW="711000" imgH="317160" progId="Equation.3">
                  <p:embed/>
                </p:oleObj>
              </mc:Choice>
              <mc:Fallback>
                <p:oleObj name="Формула" r:id="rId3" imgW="711000" imgH="317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710025"/>
                        <a:ext cx="4608512" cy="158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03848" y="3573016"/>
            <a:ext cx="1120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076544"/>
              </p:ext>
            </p:extLst>
          </p:nvPr>
        </p:nvGraphicFramePr>
        <p:xfrm>
          <a:off x="3059832" y="3474829"/>
          <a:ext cx="32416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5" imgW="672516" imgH="177646" progId="Equation.3">
                  <p:embed/>
                </p:oleObj>
              </mc:Choice>
              <mc:Fallback>
                <p:oleObj name="Формула" r:id="rId5" imgW="672516" imgH="177646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474829"/>
                        <a:ext cx="324167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91880" y="48691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941202"/>
              </p:ext>
            </p:extLst>
          </p:nvPr>
        </p:nvGraphicFramePr>
        <p:xfrm>
          <a:off x="4067944" y="5053826"/>
          <a:ext cx="26289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Формула" r:id="rId7" imgW="380670" imgH="177646" progId="Equation.3">
                  <p:embed/>
                </p:oleObj>
              </mc:Choice>
              <mc:Fallback>
                <p:oleObj name="Формула" r:id="rId7" imgW="380670" imgH="1776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5053826"/>
                        <a:ext cx="26289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26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kern="0" dirty="0">
                <a:solidFill>
                  <a:srgbClr val="000000"/>
                </a:solidFill>
                <a:latin typeface="Comic Sans MS"/>
                <a:ea typeface="+mj-ea"/>
                <a:cs typeface="+mj-cs"/>
              </a:rPr>
              <a:t>Пример2: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98782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71812"/>
              </p:ext>
            </p:extLst>
          </p:nvPr>
        </p:nvGraphicFramePr>
        <p:xfrm>
          <a:off x="971600" y="1901164"/>
          <a:ext cx="5903913" cy="20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3" imgW="1409088" imgH="482391" progId="Equation.3">
                  <p:embed/>
                </p:oleObj>
              </mc:Choice>
              <mc:Fallback>
                <p:oleObj name="Формула" r:id="rId3" imgW="1409088" imgH="48239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901164"/>
                        <a:ext cx="5903913" cy="202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76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481584"/>
              </p:ext>
            </p:extLst>
          </p:nvPr>
        </p:nvGraphicFramePr>
        <p:xfrm>
          <a:off x="827584" y="661338"/>
          <a:ext cx="5472113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Microsoft Equation 3.0" r:id="rId3" imgW="2400300" imgH="393700" progId="Equation.3">
                  <p:embed/>
                </p:oleObj>
              </mc:Choice>
              <mc:Fallback>
                <p:oleObj name="Microsoft Equation 3.0" r:id="rId3" imgW="24003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661338"/>
                        <a:ext cx="5472113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79912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63473"/>
              </p:ext>
            </p:extLst>
          </p:nvPr>
        </p:nvGraphicFramePr>
        <p:xfrm>
          <a:off x="1336115" y="2142073"/>
          <a:ext cx="194468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Формула" r:id="rId5" imgW="596641" imgH="317362" progId="Equation.3">
                  <p:embed/>
                </p:oleObj>
              </mc:Choice>
              <mc:Fallback>
                <p:oleObj name="Формула" r:id="rId5" imgW="596641" imgH="31736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115" y="2142073"/>
                        <a:ext cx="1944688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3728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796640"/>
              </p:ext>
            </p:extLst>
          </p:nvPr>
        </p:nvGraphicFramePr>
        <p:xfrm>
          <a:off x="899592" y="2966090"/>
          <a:ext cx="36718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7" imgW="1040948" imgH="317362" progId="Equation.3">
                  <p:embed/>
                </p:oleObj>
              </mc:Choice>
              <mc:Fallback>
                <p:oleObj name="Формула" r:id="rId7" imgW="1040948" imgH="317362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966090"/>
                        <a:ext cx="36718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16093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447342"/>
              </p:ext>
            </p:extLst>
          </p:nvPr>
        </p:nvGraphicFramePr>
        <p:xfrm>
          <a:off x="1018243" y="4028955"/>
          <a:ext cx="29464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Формула" r:id="rId9" imgW="1180588" imgH="317362" progId="Equation.3">
                  <p:embed/>
                </p:oleObj>
              </mc:Choice>
              <mc:Fallback>
                <p:oleObj name="Формула" r:id="rId9" imgW="1180588" imgH="317362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243" y="4028955"/>
                        <a:ext cx="29464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71800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765811"/>
              </p:ext>
            </p:extLst>
          </p:nvPr>
        </p:nvGraphicFramePr>
        <p:xfrm>
          <a:off x="1063989" y="5013424"/>
          <a:ext cx="28082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Microsoft Equation 3.0" r:id="rId11" imgW="736280" imgH="317362" progId="Equation.3">
                  <p:embed/>
                </p:oleObj>
              </mc:Choice>
              <mc:Fallback>
                <p:oleObj name="Microsoft Equation 3.0" r:id="rId11" imgW="736280" imgH="31736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989" y="5013424"/>
                        <a:ext cx="28082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03649" y="598063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Х = 5</a:t>
            </a:r>
          </a:p>
        </p:txBody>
      </p:sp>
    </p:spTree>
    <p:extLst>
      <p:ext uri="{BB962C8B-B14F-4D97-AF65-F5344CB8AC3E}">
        <p14:creationId xmlns:p14="http://schemas.microsoft.com/office/powerpoint/2010/main" val="29286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10</TotalTime>
  <Words>48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Spring</vt:lpstr>
      <vt:lpstr>Формула</vt:lpstr>
      <vt:lpstr>Microsoft Equation 3.0</vt:lpstr>
      <vt:lpstr>Метод уравнивания оснований</vt:lpstr>
      <vt:lpstr>Метод уравнивания оснований</vt:lpstr>
      <vt:lpstr>Пример 1: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уравнивания оснований</dc:title>
  <dc:creator>мАКСИМ</dc:creator>
  <cp:lastModifiedBy>мАКСИМ</cp:lastModifiedBy>
  <cp:revision>3</cp:revision>
  <dcterms:created xsi:type="dcterms:W3CDTF">2012-11-08T07:46:32Z</dcterms:created>
  <dcterms:modified xsi:type="dcterms:W3CDTF">2012-11-13T13:24:12Z</dcterms:modified>
</cp:coreProperties>
</file>