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omments/comment1.xml" ContentType="application/vnd.openxmlformats-officedocument.presentationml.comments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0"/>
  </p:notesMasterIdLst>
  <p:handoutMasterIdLst>
    <p:handoutMasterId r:id="rId11"/>
  </p:handoutMasterIdLst>
  <p:sldIdLst>
    <p:sldId id="256" r:id="rId2"/>
    <p:sldId id="257" r:id="rId3"/>
    <p:sldId id="258" r:id="rId4"/>
    <p:sldId id="259" r:id="rId5"/>
    <p:sldId id="260" r:id="rId6"/>
    <p:sldId id="263" r:id="rId7"/>
    <p:sldId id="264" r:id="rId8"/>
    <p:sldId id="265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59666C83-4ACB-468C-ABD6-DBA76037E340}">
          <p14:sldIdLst>
            <p14:sldId id="256"/>
            <p14:sldId id="257"/>
            <p14:sldId id="258"/>
            <p14:sldId id="259"/>
            <p14:sldId id="260"/>
            <p14:sldId id="263"/>
            <p14:sldId id="264"/>
            <p14:sldId id="265"/>
          </p14:sldIdLst>
        </p14:section>
      </p14:section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мАКСИМ" initials="м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39" d="100"/>
          <a:sy n="39" d="100"/>
        </p:scale>
        <p:origin x="-72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34" d="100"/>
          <a:sy n="34" d="100"/>
        </p:scale>
        <p:origin x="-1512" y="-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12-11-08T08:51:14.198" idx="1">
    <p:pos x="10" y="10"/>
    <p:text/>
  </p:cm>
</p:cmLst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F7F8FCF-6AC0-41DB-B05A-82DC604383F7}" type="doc">
      <dgm:prSet loTypeId="urn:microsoft.com/office/officeart/2005/8/layout/default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CA227435-E523-44E7-A49B-8756BE636CFF}">
      <dgm:prSet phldrT="[Текст]"/>
      <dgm:spPr/>
      <dgm:t>
        <a:bodyPr/>
        <a:lstStyle/>
        <a:p>
          <a:r>
            <a:rPr lang="ru-RU" dirty="0" smtClean="0">
              <a:solidFill>
                <a:schemeClr val="tx1">
                  <a:lumMod val="95000"/>
                  <a:lumOff val="5000"/>
                </a:schemeClr>
              </a:solidFill>
            </a:rPr>
            <a:t>Метод </a:t>
          </a:r>
          <a:r>
            <a:rPr lang="ru-RU" dirty="0" err="1" smtClean="0">
              <a:solidFill>
                <a:schemeClr val="tx1">
                  <a:lumMod val="95000"/>
                  <a:lumOff val="5000"/>
                </a:schemeClr>
              </a:solidFill>
            </a:rPr>
            <a:t>почленного</a:t>
          </a:r>
          <a:r>
            <a:rPr lang="ru-RU" dirty="0" smtClean="0">
              <a:solidFill>
                <a:schemeClr val="tx1">
                  <a:lumMod val="95000"/>
                  <a:lumOff val="5000"/>
                </a:schemeClr>
              </a:solidFill>
            </a:rPr>
            <a:t> деления</a:t>
          </a:r>
          <a:endParaRPr lang="ru-RU" dirty="0">
            <a:solidFill>
              <a:schemeClr val="tx1">
                <a:lumMod val="95000"/>
                <a:lumOff val="5000"/>
              </a:schemeClr>
            </a:solidFill>
          </a:endParaRPr>
        </a:p>
      </dgm:t>
    </dgm:pt>
    <dgm:pt modelId="{9005107B-7108-45A4-9CE7-2EDFB505BABF}" type="parTrans" cxnId="{604CC77E-D85D-40C2-88E3-71F17DA1B47F}">
      <dgm:prSet/>
      <dgm:spPr/>
      <dgm:t>
        <a:bodyPr/>
        <a:lstStyle/>
        <a:p>
          <a:endParaRPr lang="ru-RU"/>
        </a:p>
      </dgm:t>
    </dgm:pt>
    <dgm:pt modelId="{85239469-81BF-4725-BF9C-BEF3C463019D}" type="sibTrans" cxnId="{604CC77E-D85D-40C2-88E3-71F17DA1B47F}">
      <dgm:prSet/>
      <dgm:spPr/>
      <dgm:t>
        <a:bodyPr/>
        <a:lstStyle/>
        <a:p>
          <a:endParaRPr lang="ru-RU"/>
        </a:p>
      </dgm:t>
    </dgm:pt>
    <dgm:pt modelId="{597E020A-B5E4-42DF-98F7-B0793E898B75}">
      <dgm:prSet phldrT="[Текст]"/>
      <dgm:spPr/>
      <dgm:t>
        <a:bodyPr/>
        <a:lstStyle/>
        <a:p>
          <a:r>
            <a:rPr lang="ru-RU" dirty="0" smtClean="0">
              <a:solidFill>
                <a:schemeClr val="tx1"/>
              </a:solidFill>
            </a:rPr>
            <a:t>Уравнивание оснований</a:t>
          </a:r>
          <a:endParaRPr lang="ru-RU" dirty="0">
            <a:solidFill>
              <a:schemeClr val="tx1"/>
            </a:solidFill>
          </a:endParaRPr>
        </a:p>
      </dgm:t>
    </dgm:pt>
    <dgm:pt modelId="{1CCD66C1-91A8-4FC9-A3AE-EE92932FACC9}" type="parTrans" cxnId="{BA3C4383-D9CC-48A9-A44F-D0717B438ABC}">
      <dgm:prSet/>
      <dgm:spPr/>
      <dgm:t>
        <a:bodyPr/>
        <a:lstStyle/>
        <a:p>
          <a:endParaRPr lang="ru-RU"/>
        </a:p>
      </dgm:t>
    </dgm:pt>
    <dgm:pt modelId="{8BE43FD6-E5E0-4FD2-8EBA-68C7493E91EF}" type="sibTrans" cxnId="{BA3C4383-D9CC-48A9-A44F-D0717B438ABC}">
      <dgm:prSet/>
      <dgm:spPr/>
      <dgm:t>
        <a:bodyPr/>
        <a:lstStyle/>
        <a:p>
          <a:endParaRPr lang="ru-RU"/>
        </a:p>
      </dgm:t>
    </dgm:pt>
    <dgm:pt modelId="{8950EFA6-C4DD-4E63-B883-A02D0034BB45}">
      <dgm:prSet phldrT="[Текст]"/>
      <dgm:spPr/>
      <dgm:t>
        <a:bodyPr/>
        <a:lstStyle/>
        <a:p>
          <a:r>
            <a:rPr lang="ru-RU" dirty="0" smtClean="0">
              <a:solidFill>
                <a:schemeClr val="tx1"/>
              </a:solidFill>
            </a:rPr>
            <a:t>Замена переменной</a:t>
          </a:r>
          <a:endParaRPr lang="ru-RU" dirty="0">
            <a:solidFill>
              <a:schemeClr val="tx1"/>
            </a:solidFill>
          </a:endParaRPr>
        </a:p>
      </dgm:t>
    </dgm:pt>
    <dgm:pt modelId="{0473D41B-30EA-46EC-A91A-EB0EFA1A6F39}" type="parTrans" cxnId="{99581E63-D793-4AC2-B315-7BF81A09E74B}">
      <dgm:prSet/>
      <dgm:spPr/>
      <dgm:t>
        <a:bodyPr/>
        <a:lstStyle/>
        <a:p>
          <a:endParaRPr lang="ru-RU"/>
        </a:p>
      </dgm:t>
    </dgm:pt>
    <dgm:pt modelId="{6DFFEE09-2A1D-47D8-8DF8-0EE89A7F7DF7}" type="sibTrans" cxnId="{99581E63-D793-4AC2-B315-7BF81A09E74B}">
      <dgm:prSet/>
      <dgm:spPr/>
      <dgm:t>
        <a:bodyPr/>
        <a:lstStyle/>
        <a:p>
          <a:endParaRPr lang="ru-RU"/>
        </a:p>
      </dgm:t>
    </dgm:pt>
    <dgm:pt modelId="{48C57758-7868-4B07-9271-15E8178331F4}">
      <dgm:prSet phldrT="[Текст]"/>
      <dgm:spPr/>
      <dgm:t>
        <a:bodyPr/>
        <a:lstStyle/>
        <a:p>
          <a:r>
            <a:rPr lang="ru-RU" dirty="0" smtClean="0">
              <a:solidFill>
                <a:schemeClr val="tx1"/>
              </a:solidFill>
            </a:rPr>
            <a:t>Вынесение общего множителя</a:t>
          </a:r>
          <a:endParaRPr lang="ru-RU" dirty="0">
            <a:solidFill>
              <a:schemeClr val="tx1"/>
            </a:solidFill>
          </a:endParaRPr>
        </a:p>
      </dgm:t>
    </dgm:pt>
    <dgm:pt modelId="{08CC321F-5630-4101-84F4-B636070E4379}" type="parTrans" cxnId="{AC65F511-89D2-4674-8C80-0FCECD6440C6}">
      <dgm:prSet/>
      <dgm:spPr/>
      <dgm:t>
        <a:bodyPr/>
        <a:lstStyle/>
        <a:p>
          <a:endParaRPr lang="ru-RU"/>
        </a:p>
      </dgm:t>
    </dgm:pt>
    <dgm:pt modelId="{4A17BD35-430E-4452-9C03-5AB3E9C3CE78}" type="sibTrans" cxnId="{AC65F511-89D2-4674-8C80-0FCECD6440C6}">
      <dgm:prSet/>
      <dgm:spPr/>
      <dgm:t>
        <a:bodyPr/>
        <a:lstStyle/>
        <a:p>
          <a:endParaRPr lang="ru-RU"/>
        </a:p>
      </dgm:t>
    </dgm:pt>
    <dgm:pt modelId="{4143E1CB-F0AA-42AD-9D90-07E53497403A}">
      <dgm:prSet phldrT="[Текст]"/>
      <dgm:spPr/>
      <dgm:t>
        <a:bodyPr/>
        <a:lstStyle/>
        <a:p>
          <a:r>
            <a:rPr lang="ru-RU" dirty="0" smtClean="0">
              <a:solidFill>
                <a:schemeClr val="bg2">
                  <a:lumMod val="10000"/>
                </a:schemeClr>
              </a:solidFill>
            </a:rPr>
            <a:t>Показательные уравнения</a:t>
          </a:r>
          <a:endParaRPr lang="ru-RU" dirty="0">
            <a:solidFill>
              <a:schemeClr val="bg2">
                <a:lumMod val="10000"/>
              </a:schemeClr>
            </a:solidFill>
          </a:endParaRPr>
        </a:p>
      </dgm:t>
    </dgm:pt>
    <dgm:pt modelId="{6B552CF2-736D-4546-A77E-92EA7F6BC081}" type="parTrans" cxnId="{C8FF8CBE-02AA-47B6-B474-6D2B404996E0}">
      <dgm:prSet/>
      <dgm:spPr/>
      <dgm:t>
        <a:bodyPr/>
        <a:lstStyle/>
        <a:p>
          <a:endParaRPr lang="ru-RU"/>
        </a:p>
      </dgm:t>
    </dgm:pt>
    <dgm:pt modelId="{5D857BB5-FF31-442B-846F-9D48D5C4CF6B}" type="sibTrans" cxnId="{C8FF8CBE-02AA-47B6-B474-6D2B404996E0}">
      <dgm:prSet/>
      <dgm:spPr/>
      <dgm:t>
        <a:bodyPr/>
        <a:lstStyle/>
        <a:p>
          <a:endParaRPr lang="ru-RU"/>
        </a:p>
      </dgm:t>
    </dgm:pt>
    <dgm:pt modelId="{80431165-98C0-4C08-B184-3FDFCFE50330}" type="pres">
      <dgm:prSet presAssocID="{7F7F8FCF-6AC0-41DB-B05A-82DC604383F7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0B7C0991-A0D3-43CD-941E-B7D92B1377FF}" type="pres">
      <dgm:prSet presAssocID="{CA227435-E523-44E7-A49B-8756BE636CFF}" presName="node" presStyleLbl="node1" presStyleIdx="0" presStyleCnt="5" custLinFactNeighborX="-43981" custLinFactNeighborY="113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57815A6-DBA7-46F9-84E6-0412C152F5A9}" type="pres">
      <dgm:prSet presAssocID="{85239469-81BF-4725-BF9C-BEF3C463019D}" presName="sibTrans" presStyleCnt="0"/>
      <dgm:spPr/>
    </dgm:pt>
    <dgm:pt modelId="{E40E75F2-9F02-4BED-B759-5336F3B1A36C}" type="pres">
      <dgm:prSet presAssocID="{597E020A-B5E4-42DF-98F7-B0793E898B75}" presName="node" presStyleLbl="node1" presStyleIdx="1" presStyleCnt="5" custLinFactNeighborX="44660" custLinFactNeighborY="113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6B6B100-5490-4092-ACA9-327158BF1737}" type="pres">
      <dgm:prSet presAssocID="{8BE43FD6-E5E0-4FD2-8EBA-68C7493E91EF}" presName="sibTrans" presStyleCnt="0"/>
      <dgm:spPr/>
    </dgm:pt>
    <dgm:pt modelId="{C6263B37-9287-49E4-9A68-24657E465DAB}" type="pres">
      <dgm:prSet presAssocID="{8950EFA6-C4DD-4E63-B883-A02D0034BB45}" presName="node" presStyleLbl="node1" presStyleIdx="2" presStyleCnt="5" custLinFactY="9119" custLinFactNeighborX="-36887" custLinFactNeighborY="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63F6F34-ECFB-4A38-8AF6-DD703D249BD7}" type="pres">
      <dgm:prSet presAssocID="{6DFFEE09-2A1D-47D8-8DF8-0EE89A7F7DF7}" presName="sibTrans" presStyleCnt="0"/>
      <dgm:spPr/>
    </dgm:pt>
    <dgm:pt modelId="{3D100B58-FFDA-4C5A-B4F3-8DC24DFE92AB}" type="pres">
      <dgm:prSet presAssocID="{48C57758-7868-4B07-9271-15E8178331F4}" presName="node" presStyleLbl="node1" presStyleIdx="3" presStyleCnt="5" custLinFactY="9119" custLinFactNeighborX="41113" custLinFactNeighborY="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FEF2EB5-B8C0-4293-9D1B-E21C50EE3D55}" type="pres">
      <dgm:prSet presAssocID="{4A17BD35-430E-4452-9C03-5AB3E9C3CE78}" presName="sibTrans" presStyleCnt="0"/>
      <dgm:spPr/>
    </dgm:pt>
    <dgm:pt modelId="{947230CE-A3ED-46E3-8499-A65A9AE4D3B8}" type="pres">
      <dgm:prSet presAssocID="{4143E1CB-F0AA-42AD-9D90-07E53497403A}" presName="node" presStyleLbl="node1" presStyleIdx="4" presStyleCnt="5" custLinFactY="-25786" custLinFactNeighborX="340" custLinFactNeighborY="-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4DDDD927-6B28-4636-B657-E02137E30381}" type="presOf" srcId="{CA227435-E523-44E7-A49B-8756BE636CFF}" destId="{0B7C0991-A0D3-43CD-941E-B7D92B1377FF}" srcOrd="0" destOrd="0" presId="urn:microsoft.com/office/officeart/2005/8/layout/default"/>
    <dgm:cxn modelId="{05F1E71A-0CBF-4494-BBF9-FA326C75E69D}" type="presOf" srcId="{7F7F8FCF-6AC0-41DB-B05A-82DC604383F7}" destId="{80431165-98C0-4C08-B184-3FDFCFE50330}" srcOrd="0" destOrd="0" presId="urn:microsoft.com/office/officeart/2005/8/layout/default"/>
    <dgm:cxn modelId="{AC65F511-89D2-4674-8C80-0FCECD6440C6}" srcId="{7F7F8FCF-6AC0-41DB-B05A-82DC604383F7}" destId="{48C57758-7868-4B07-9271-15E8178331F4}" srcOrd="3" destOrd="0" parTransId="{08CC321F-5630-4101-84F4-B636070E4379}" sibTransId="{4A17BD35-430E-4452-9C03-5AB3E9C3CE78}"/>
    <dgm:cxn modelId="{C8FF8CBE-02AA-47B6-B474-6D2B404996E0}" srcId="{7F7F8FCF-6AC0-41DB-B05A-82DC604383F7}" destId="{4143E1CB-F0AA-42AD-9D90-07E53497403A}" srcOrd="4" destOrd="0" parTransId="{6B552CF2-736D-4546-A77E-92EA7F6BC081}" sibTransId="{5D857BB5-FF31-442B-846F-9D48D5C4CF6B}"/>
    <dgm:cxn modelId="{E762B824-889A-4622-8393-56CCE27C9D55}" type="presOf" srcId="{597E020A-B5E4-42DF-98F7-B0793E898B75}" destId="{E40E75F2-9F02-4BED-B759-5336F3B1A36C}" srcOrd="0" destOrd="0" presId="urn:microsoft.com/office/officeart/2005/8/layout/default"/>
    <dgm:cxn modelId="{B1610673-AF21-4A54-A8F5-E832EE3DEED8}" type="presOf" srcId="{8950EFA6-C4DD-4E63-B883-A02D0034BB45}" destId="{C6263B37-9287-49E4-9A68-24657E465DAB}" srcOrd="0" destOrd="0" presId="urn:microsoft.com/office/officeart/2005/8/layout/default"/>
    <dgm:cxn modelId="{101ED243-2BA1-4951-B514-BA3931F15662}" type="presOf" srcId="{4143E1CB-F0AA-42AD-9D90-07E53497403A}" destId="{947230CE-A3ED-46E3-8499-A65A9AE4D3B8}" srcOrd="0" destOrd="0" presId="urn:microsoft.com/office/officeart/2005/8/layout/default"/>
    <dgm:cxn modelId="{99581E63-D793-4AC2-B315-7BF81A09E74B}" srcId="{7F7F8FCF-6AC0-41DB-B05A-82DC604383F7}" destId="{8950EFA6-C4DD-4E63-B883-A02D0034BB45}" srcOrd="2" destOrd="0" parTransId="{0473D41B-30EA-46EC-A91A-EB0EFA1A6F39}" sibTransId="{6DFFEE09-2A1D-47D8-8DF8-0EE89A7F7DF7}"/>
    <dgm:cxn modelId="{604CC77E-D85D-40C2-88E3-71F17DA1B47F}" srcId="{7F7F8FCF-6AC0-41DB-B05A-82DC604383F7}" destId="{CA227435-E523-44E7-A49B-8756BE636CFF}" srcOrd="0" destOrd="0" parTransId="{9005107B-7108-45A4-9CE7-2EDFB505BABF}" sibTransId="{85239469-81BF-4725-BF9C-BEF3C463019D}"/>
    <dgm:cxn modelId="{BA3C4383-D9CC-48A9-A44F-D0717B438ABC}" srcId="{7F7F8FCF-6AC0-41DB-B05A-82DC604383F7}" destId="{597E020A-B5E4-42DF-98F7-B0793E898B75}" srcOrd="1" destOrd="0" parTransId="{1CCD66C1-91A8-4FC9-A3AE-EE92932FACC9}" sibTransId="{8BE43FD6-E5E0-4FD2-8EBA-68C7493E91EF}"/>
    <dgm:cxn modelId="{5C40E3F5-6598-482D-B420-F972A1AF4534}" type="presOf" srcId="{48C57758-7868-4B07-9271-15E8178331F4}" destId="{3D100B58-FFDA-4C5A-B4F3-8DC24DFE92AB}" srcOrd="0" destOrd="0" presId="urn:microsoft.com/office/officeart/2005/8/layout/default"/>
    <dgm:cxn modelId="{47C49404-18D7-4A6B-8F0F-03669001C036}" type="presParOf" srcId="{80431165-98C0-4C08-B184-3FDFCFE50330}" destId="{0B7C0991-A0D3-43CD-941E-B7D92B1377FF}" srcOrd="0" destOrd="0" presId="urn:microsoft.com/office/officeart/2005/8/layout/default"/>
    <dgm:cxn modelId="{5BB77B5A-386A-44DB-ADB8-162547FF7C3B}" type="presParOf" srcId="{80431165-98C0-4C08-B184-3FDFCFE50330}" destId="{257815A6-DBA7-46F9-84E6-0412C152F5A9}" srcOrd="1" destOrd="0" presId="urn:microsoft.com/office/officeart/2005/8/layout/default"/>
    <dgm:cxn modelId="{17D76C54-EA55-4609-9D6A-BC6FAE78F0B4}" type="presParOf" srcId="{80431165-98C0-4C08-B184-3FDFCFE50330}" destId="{E40E75F2-9F02-4BED-B759-5336F3B1A36C}" srcOrd="2" destOrd="0" presId="urn:microsoft.com/office/officeart/2005/8/layout/default"/>
    <dgm:cxn modelId="{D84F4621-C866-41F0-8759-92F4EBB02CC9}" type="presParOf" srcId="{80431165-98C0-4C08-B184-3FDFCFE50330}" destId="{56B6B100-5490-4092-ACA9-327158BF1737}" srcOrd="3" destOrd="0" presId="urn:microsoft.com/office/officeart/2005/8/layout/default"/>
    <dgm:cxn modelId="{3EC0E908-22E9-42BC-943B-9BF9DB14AF77}" type="presParOf" srcId="{80431165-98C0-4C08-B184-3FDFCFE50330}" destId="{C6263B37-9287-49E4-9A68-24657E465DAB}" srcOrd="4" destOrd="0" presId="urn:microsoft.com/office/officeart/2005/8/layout/default"/>
    <dgm:cxn modelId="{CA7A2E32-1739-489E-95EE-83C0B3203421}" type="presParOf" srcId="{80431165-98C0-4C08-B184-3FDFCFE50330}" destId="{C63F6F34-ECFB-4A38-8AF6-DD703D249BD7}" srcOrd="5" destOrd="0" presId="urn:microsoft.com/office/officeart/2005/8/layout/default"/>
    <dgm:cxn modelId="{F02B4C17-3FCA-4908-8360-2BA107659135}" type="presParOf" srcId="{80431165-98C0-4C08-B184-3FDFCFE50330}" destId="{3D100B58-FFDA-4C5A-B4F3-8DC24DFE92AB}" srcOrd="6" destOrd="0" presId="urn:microsoft.com/office/officeart/2005/8/layout/default"/>
    <dgm:cxn modelId="{1A64160D-0A92-428A-8753-8ECC28FA1BFE}" type="presParOf" srcId="{80431165-98C0-4C08-B184-3FDFCFE50330}" destId="{DFEF2EB5-B8C0-4293-9D1B-E21C50EE3D55}" srcOrd="7" destOrd="0" presId="urn:microsoft.com/office/officeart/2005/8/layout/default"/>
    <dgm:cxn modelId="{963CBEA3-E846-4255-9CC1-3662D47F1754}" type="presParOf" srcId="{80431165-98C0-4C08-B184-3FDFCFE50330}" destId="{947230CE-A3ED-46E3-8499-A65A9AE4D3B8}" srcOrd="8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B7C0991-A0D3-43CD-941E-B7D92B1377FF}">
      <dsp:nvSpPr>
        <dsp:cNvPr id="0" name=""/>
        <dsp:cNvSpPr/>
      </dsp:nvSpPr>
      <dsp:spPr>
        <a:xfrm>
          <a:off x="23662" y="15772"/>
          <a:ext cx="2030015" cy="1218009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kern="1200" dirty="0" smtClean="0">
              <a:solidFill>
                <a:schemeClr val="tx1">
                  <a:lumMod val="95000"/>
                  <a:lumOff val="5000"/>
                </a:schemeClr>
              </a:solidFill>
            </a:rPr>
            <a:t>Метод </a:t>
          </a:r>
          <a:r>
            <a:rPr lang="ru-RU" sz="2100" kern="1200" dirty="0" err="1" smtClean="0">
              <a:solidFill>
                <a:schemeClr val="tx1">
                  <a:lumMod val="95000"/>
                  <a:lumOff val="5000"/>
                </a:schemeClr>
              </a:solidFill>
            </a:rPr>
            <a:t>почленного</a:t>
          </a:r>
          <a:r>
            <a:rPr lang="ru-RU" sz="2100" kern="1200" dirty="0" smtClean="0">
              <a:solidFill>
                <a:schemeClr val="tx1">
                  <a:lumMod val="95000"/>
                  <a:lumOff val="5000"/>
                </a:schemeClr>
              </a:solidFill>
            </a:rPr>
            <a:t> деления</a:t>
          </a:r>
          <a:endParaRPr lang="ru-RU" sz="2100" kern="1200" dirty="0">
            <a:solidFill>
              <a:schemeClr val="tx1">
                <a:lumMod val="95000"/>
                <a:lumOff val="5000"/>
              </a:schemeClr>
            </a:solidFill>
          </a:endParaRPr>
        </a:p>
      </dsp:txBody>
      <dsp:txXfrm>
        <a:off x="23662" y="15772"/>
        <a:ext cx="2030015" cy="1218009"/>
      </dsp:txXfrm>
    </dsp:sp>
    <dsp:sp modelId="{E40E75F2-9F02-4BED-B759-5336F3B1A36C}">
      <dsp:nvSpPr>
        <dsp:cNvPr id="0" name=""/>
        <dsp:cNvSpPr/>
      </dsp:nvSpPr>
      <dsp:spPr>
        <a:xfrm>
          <a:off x="4056105" y="15772"/>
          <a:ext cx="2030015" cy="1218009"/>
        </a:xfrm>
        <a:prstGeom prst="rect">
          <a:avLst/>
        </a:prstGeom>
        <a:solidFill>
          <a:schemeClr val="accent5">
            <a:hueOff val="2042989"/>
            <a:satOff val="1394"/>
            <a:lumOff val="-3921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kern="1200" dirty="0" smtClean="0">
              <a:solidFill>
                <a:schemeClr val="tx1"/>
              </a:solidFill>
            </a:rPr>
            <a:t>Уравнивание оснований</a:t>
          </a:r>
          <a:endParaRPr lang="ru-RU" sz="2100" kern="1200" dirty="0">
            <a:solidFill>
              <a:schemeClr val="tx1"/>
            </a:solidFill>
          </a:endParaRPr>
        </a:p>
      </dsp:txBody>
      <dsp:txXfrm>
        <a:off x="4056105" y="15772"/>
        <a:ext cx="2030015" cy="1218009"/>
      </dsp:txXfrm>
    </dsp:sp>
    <dsp:sp modelId="{C6263B37-9287-49E4-9A68-24657E465DAB}">
      <dsp:nvSpPr>
        <dsp:cNvPr id="0" name=""/>
        <dsp:cNvSpPr/>
      </dsp:nvSpPr>
      <dsp:spPr>
        <a:xfrm>
          <a:off x="167671" y="2752074"/>
          <a:ext cx="2030015" cy="1218009"/>
        </a:xfrm>
        <a:prstGeom prst="rect">
          <a:avLst/>
        </a:prstGeom>
        <a:solidFill>
          <a:schemeClr val="accent5">
            <a:hueOff val="4085978"/>
            <a:satOff val="2788"/>
            <a:lumOff val="-7843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kern="1200" dirty="0" smtClean="0">
              <a:solidFill>
                <a:schemeClr val="tx1"/>
              </a:solidFill>
            </a:rPr>
            <a:t>Замена переменной</a:t>
          </a:r>
          <a:endParaRPr lang="ru-RU" sz="2100" kern="1200" dirty="0">
            <a:solidFill>
              <a:schemeClr val="tx1"/>
            </a:solidFill>
          </a:endParaRPr>
        </a:p>
      </dsp:txBody>
      <dsp:txXfrm>
        <a:off x="167671" y="2752074"/>
        <a:ext cx="2030015" cy="1218009"/>
      </dsp:txXfrm>
    </dsp:sp>
    <dsp:sp modelId="{3D100B58-FFDA-4C5A-B4F3-8DC24DFE92AB}">
      <dsp:nvSpPr>
        <dsp:cNvPr id="0" name=""/>
        <dsp:cNvSpPr/>
      </dsp:nvSpPr>
      <dsp:spPr>
        <a:xfrm>
          <a:off x="3984101" y="2752074"/>
          <a:ext cx="2030015" cy="1218009"/>
        </a:xfrm>
        <a:prstGeom prst="rect">
          <a:avLst/>
        </a:prstGeom>
        <a:solidFill>
          <a:schemeClr val="accent5">
            <a:hueOff val="6128967"/>
            <a:satOff val="4183"/>
            <a:lumOff val="-11764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kern="1200" dirty="0" smtClean="0">
              <a:solidFill>
                <a:schemeClr val="tx1"/>
              </a:solidFill>
            </a:rPr>
            <a:t>Вынесение общего множителя</a:t>
          </a:r>
          <a:endParaRPr lang="ru-RU" sz="2100" kern="1200" dirty="0">
            <a:solidFill>
              <a:schemeClr val="tx1"/>
            </a:solidFill>
          </a:endParaRPr>
        </a:p>
      </dsp:txBody>
      <dsp:txXfrm>
        <a:off x="3984101" y="2752074"/>
        <a:ext cx="2030015" cy="1218009"/>
      </dsp:txXfrm>
    </dsp:sp>
    <dsp:sp modelId="{947230CE-A3ED-46E3-8499-A65A9AE4D3B8}">
      <dsp:nvSpPr>
        <dsp:cNvPr id="0" name=""/>
        <dsp:cNvSpPr/>
      </dsp:nvSpPr>
      <dsp:spPr>
        <a:xfrm>
          <a:off x="2039894" y="1311920"/>
          <a:ext cx="2030015" cy="1218009"/>
        </a:xfrm>
        <a:prstGeom prst="rect">
          <a:avLst/>
        </a:prstGeom>
        <a:solidFill>
          <a:schemeClr val="accent5">
            <a:hueOff val="8171956"/>
            <a:satOff val="5577"/>
            <a:lumOff val="-15685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kern="1200" dirty="0" smtClean="0">
              <a:solidFill>
                <a:schemeClr val="bg2">
                  <a:lumMod val="10000"/>
                </a:schemeClr>
              </a:solidFill>
            </a:rPr>
            <a:t>Показательные уравнения</a:t>
          </a:r>
          <a:endParaRPr lang="ru-RU" sz="2100" kern="1200" dirty="0">
            <a:solidFill>
              <a:schemeClr val="bg2">
                <a:lumMod val="10000"/>
              </a:schemeClr>
            </a:solidFill>
          </a:endParaRPr>
        </a:p>
      </dsp:txBody>
      <dsp:txXfrm>
        <a:off x="2039894" y="1311920"/>
        <a:ext cx="2030015" cy="121800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2425C40-5FF8-4863-89E1-2CCEFDF5A9F9}" type="datetimeFigureOut">
              <a:rPr lang="ru-RU" smtClean="0"/>
              <a:t>13.11.2012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49B02C0-90C0-4A89-B042-B01380940E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579518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B9A491C-AB86-4878-9AF4-B8F360898B10}" type="datetimeFigureOut">
              <a:rPr lang="ru-RU" smtClean="0"/>
              <a:t>13.11.2012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8CF602-61F5-4520-B856-CDA5CF5F8D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01994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13.11.2012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13.11.2012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13.11.2012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>
              <a:defRPr lang="ru-RU" sz="1400" b="1" baseline="30000" smtClean="0">
                <a:effectLst/>
              </a:defRPr>
            </a:lvl1pPr>
            <a:lvl2pPr>
              <a:defRPr lang="ru-RU" sz="1400" b="1" smtClean="0">
                <a:effectLst/>
              </a:defRPr>
            </a:lvl2pPr>
            <a:lvl3pPr>
              <a:defRPr lang="ru-RU" sz="1400" b="1" baseline="30000" smtClean="0">
                <a:effectLst/>
              </a:defRPr>
            </a:lvl3pPr>
            <a:lvl4pPr>
              <a:defRPr lang="ru-RU" sz="1400" b="1" smtClean="0">
                <a:effectLst/>
              </a:defRPr>
            </a:lvl4pPr>
            <a:lvl5pPr>
              <a:defRPr lang="ru-RU" sz="1400" b="1" baseline="30000" smtClean="0">
                <a:effectLst/>
              </a:defRPr>
            </a:lvl5pPr>
          </a:lstStyle>
          <a:p>
            <a:pPr lvl="0"/>
            <a:r>
              <a:rPr lang="ru-RU" dirty="0" smtClean="0"/>
              <a:t>Образец текст</a:t>
            </a:r>
            <a:r>
              <a:rPr lang="ru-RU" sz="1400" b="1" kern="100" dirty="0" smtClean="0">
                <a:effectLst/>
                <a:latin typeface="Times New Roman"/>
                <a:ea typeface="MS Mincho"/>
                <a:cs typeface="Times New Roman"/>
              </a:rPr>
              <a:t>2</a:t>
            </a:r>
            <a:r>
              <a:rPr lang="ru-RU" sz="1400" b="1" kern="100" baseline="30000" dirty="0" smtClean="0">
                <a:effectLst/>
                <a:latin typeface="Times New Roman"/>
                <a:ea typeface="MS Mincho"/>
                <a:cs typeface="Times New Roman"/>
              </a:rPr>
              <a:t>3   </a:t>
            </a:r>
            <a:r>
              <a:rPr lang="ru-RU" sz="1400" b="1" kern="100" dirty="0" smtClean="0">
                <a:effectLst/>
                <a:latin typeface="Times New Roman"/>
                <a:ea typeface="MS Mincho"/>
                <a:cs typeface="Times New Roman"/>
              </a:rPr>
              <a:t>=</a:t>
            </a:r>
            <a:r>
              <a:rPr lang="ru-RU" sz="1400" b="1" kern="100" baseline="30000" dirty="0" smtClean="0">
                <a:effectLst/>
                <a:latin typeface="Times New Roman"/>
                <a:ea typeface="MS Mincho"/>
                <a:cs typeface="Times New Roman"/>
              </a:rPr>
              <a:t> </a:t>
            </a:r>
            <a:r>
              <a:rPr lang="ru-RU" dirty="0" smtClean="0"/>
              <a:t>а</a:t>
            </a:r>
          </a:p>
          <a:p>
            <a:pPr lvl="1"/>
            <a:r>
              <a:rPr lang="ru-RU" dirty="0" smtClean="0"/>
              <a:t>Второй уровень</a:t>
            </a:r>
            <a:r>
              <a:rPr lang="ru-RU" sz="1400" b="1" kern="100" dirty="0" smtClean="0">
                <a:solidFill>
                  <a:srgbClr val="FF0000"/>
                </a:solidFill>
                <a:effectLst/>
                <a:latin typeface="Times New Roman"/>
                <a:ea typeface="MS Mincho"/>
                <a:cs typeface="Times New Roman"/>
              </a:rPr>
              <a:t>8</a:t>
            </a:r>
            <a:r>
              <a:rPr lang="ru-RU" sz="1400" b="1" kern="100" dirty="0" smtClean="0">
                <a:effectLst/>
                <a:latin typeface="Times New Roman"/>
                <a:ea typeface="MS Mincho"/>
                <a:cs typeface="Times New Roman"/>
              </a:rPr>
              <a:t> </a:t>
            </a:r>
            <a:endParaRPr lang="ru-RU" dirty="0" smtClean="0"/>
          </a:p>
          <a:p>
            <a:pPr lvl="2"/>
            <a:r>
              <a:rPr lang="ru-RU" dirty="0" smtClean="0"/>
              <a:t>Третий уровень</a:t>
            </a:r>
            <a:r>
              <a:rPr lang="ru-RU" sz="1400" b="1" kern="100" dirty="0" smtClean="0">
                <a:effectLst/>
                <a:latin typeface="Times New Roman"/>
                <a:ea typeface="MS Mincho"/>
                <a:cs typeface="Times New Roman"/>
              </a:rPr>
              <a:t>3</a:t>
            </a:r>
            <a:r>
              <a:rPr lang="ru-RU" sz="1400" b="1" kern="100" baseline="30000" dirty="0" smtClean="0">
                <a:effectLst/>
                <a:latin typeface="Times New Roman"/>
                <a:ea typeface="MS Mincho"/>
                <a:cs typeface="Times New Roman"/>
              </a:rPr>
              <a:t>4   </a:t>
            </a:r>
            <a:r>
              <a:rPr lang="ru-RU" sz="1400" b="1" kern="100" dirty="0" smtClean="0">
                <a:effectLst/>
                <a:latin typeface="Times New Roman"/>
                <a:ea typeface="MS Mincho"/>
                <a:cs typeface="Times New Roman"/>
              </a:rPr>
              <a:t>= </a:t>
            </a:r>
            <a:endParaRPr lang="ru-RU" dirty="0" smtClean="0"/>
          </a:p>
          <a:p>
            <a:pPr lvl="3"/>
            <a:r>
              <a:rPr lang="ru-RU" dirty="0" smtClean="0"/>
              <a:t>Четвертый уровень</a:t>
            </a:r>
            <a:r>
              <a:rPr lang="ru-RU" sz="1400" b="1" kern="100" dirty="0" smtClean="0">
                <a:solidFill>
                  <a:srgbClr val="FF0000"/>
                </a:solidFill>
                <a:effectLst/>
                <a:latin typeface="Times New Roman"/>
                <a:ea typeface="MS Mincho"/>
                <a:cs typeface="Times New Roman"/>
              </a:rPr>
              <a:t>81</a:t>
            </a:r>
            <a:endParaRPr lang="ru-RU" dirty="0" smtClean="0"/>
          </a:p>
          <a:p>
            <a:pPr lvl="4"/>
            <a:r>
              <a:rPr lang="ru-RU" dirty="0" smtClean="0"/>
              <a:t>Пятый уровень</a:t>
            </a:r>
            <a:r>
              <a:rPr lang="ru-RU" sz="1400" b="1" kern="100" dirty="0" smtClean="0">
                <a:effectLst/>
                <a:latin typeface="Times New Roman"/>
                <a:ea typeface="MS Mincho"/>
                <a:cs typeface="Times New Roman"/>
              </a:rPr>
              <a:t>7</a:t>
            </a:r>
            <a:r>
              <a:rPr lang="ru-RU" sz="1400" b="1" kern="100" baseline="30000" dirty="0" smtClean="0">
                <a:effectLst/>
                <a:latin typeface="Times New Roman"/>
                <a:ea typeface="MS Mincho"/>
                <a:cs typeface="Times New Roman"/>
              </a:rPr>
              <a:t>0    </a:t>
            </a:r>
            <a:r>
              <a:rPr lang="ru-RU" sz="1400" b="1" kern="100" dirty="0" smtClean="0">
                <a:effectLst/>
                <a:latin typeface="Times New Roman"/>
                <a:ea typeface="MS Mincho"/>
                <a:cs typeface="Times New Roman"/>
              </a:rPr>
              <a:t>=</a:t>
            </a:r>
            <a:r>
              <a:rPr lang="ru-RU" sz="1400" b="1" kern="100" baseline="30000" dirty="0" smtClean="0">
                <a:effectLst/>
                <a:latin typeface="Times New Roman"/>
                <a:ea typeface="MS Mincho"/>
                <a:cs typeface="Times New Roman"/>
              </a:rPr>
              <a:t> </a:t>
            </a:r>
          </a:p>
          <a:p>
            <a:pPr lvl="4"/>
            <a:r>
              <a:rPr lang="ru-RU" sz="1400" b="1" kern="100" dirty="0" smtClean="0">
                <a:solidFill>
                  <a:srgbClr val="FF0000"/>
                </a:solidFill>
                <a:effectLst/>
                <a:latin typeface="Times New Roman"/>
                <a:ea typeface="MS Mincho"/>
                <a:cs typeface="Times New Roman"/>
              </a:rPr>
              <a:t>1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13.11.2012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13.11.2012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13.11.2012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13.11.2012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13.11.2012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13.11.2012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13.11.2012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13.11.2012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13.11.2012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omments" Target="../comments/comment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Урок в 11 классе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r>
              <a:rPr lang="ru-RU" sz="6000" dirty="0" smtClean="0">
                <a:solidFill>
                  <a:srgbClr val="FF0000"/>
                </a:solidFill>
              </a:rPr>
              <a:t>«Показательные уравнения»</a:t>
            </a:r>
            <a:endParaRPr lang="ru-RU" sz="6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96540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Вычислите: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611560" y="2780928"/>
            <a:ext cx="10081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kern="100" dirty="0" smtClean="0">
                <a:latin typeface="Times New Roman"/>
                <a:ea typeface="MS Mincho"/>
                <a:cs typeface="Times New Roman"/>
              </a:rPr>
              <a:t> 2</a:t>
            </a:r>
            <a:r>
              <a:rPr lang="ru-RU" sz="2800" b="1" kern="100" baseline="30000" dirty="0" smtClean="0">
                <a:latin typeface="Times New Roman"/>
                <a:ea typeface="MS Mincho"/>
                <a:cs typeface="Times New Roman"/>
              </a:rPr>
              <a:t>3   </a:t>
            </a:r>
            <a:r>
              <a:rPr lang="ru-RU" sz="2800" b="1" kern="100" dirty="0">
                <a:latin typeface="Times New Roman"/>
                <a:ea typeface="MS Mincho"/>
                <a:cs typeface="Times New Roman"/>
              </a:rPr>
              <a:t>=</a:t>
            </a:r>
            <a:endParaRPr lang="ru-RU" sz="2800" dirty="0"/>
          </a:p>
        </p:txBody>
      </p:sp>
      <p:sp>
        <p:nvSpPr>
          <p:cNvPr id="4" name="TextBox 3"/>
          <p:cNvSpPr txBox="1"/>
          <p:nvPr/>
        </p:nvSpPr>
        <p:spPr>
          <a:xfrm>
            <a:off x="1528637" y="2780928"/>
            <a:ext cx="47276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solidFill>
                  <a:srgbClr val="FF0000"/>
                </a:solidFill>
              </a:rPr>
              <a:t>8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55576" y="3645024"/>
            <a:ext cx="8640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kern="100" dirty="0">
                <a:latin typeface="Times New Roman"/>
                <a:ea typeface="MS Mincho"/>
                <a:cs typeface="Times New Roman"/>
              </a:rPr>
              <a:t>3</a:t>
            </a:r>
            <a:r>
              <a:rPr lang="ru-RU" sz="2800" b="1" kern="100" baseline="30000" dirty="0">
                <a:latin typeface="Times New Roman"/>
                <a:ea typeface="MS Mincho"/>
                <a:cs typeface="Times New Roman"/>
              </a:rPr>
              <a:t>4   </a:t>
            </a:r>
            <a:r>
              <a:rPr lang="ru-RU" sz="2800" b="1" kern="100" dirty="0">
                <a:latin typeface="Times New Roman"/>
                <a:ea typeface="MS Mincho"/>
                <a:cs typeface="Times New Roman"/>
              </a:rPr>
              <a:t>= </a:t>
            </a:r>
            <a:endParaRPr lang="ru-RU" sz="2800" dirty="0"/>
          </a:p>
        </p:txBody>
      </p:sp>
      <p:sp>
        <p:nvSpPr>
          <p:cNvPr id="7" name="TextBox 6"/>
          <p:cNvSpPr txBox="1"/>
          <p:nvPr/>
        </p:nvSpPr>
        <p:spPr>
          <a:xfrm>
            <a:off x="1588215" y="3604555"/>
            <a:ext cx="60752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kern="100" dirty="0">
                <a:solidFill>
                  <a:srgbClr val="FF0000"/>
                </a:solidFill>
                <a:latin typeface="Times New Roman"/>
                <a:ea typeface="MS Mincho"/>
                <a:cs typeface="Times New Roman"/>
              </a:rPr>
              <a:t>81</a:t>
            </a:r>
            <a:endParaRPr lang="ru-RU" sz="2800" dirty="0"/>
          </a:p>
        </p:txBody>
      </p:sp>
      <p:sp>
        <p:nvSpPr>
          <p:cNvPr id="8" name="TextBox 7"/>
          <p:cNvSpPr txBox="1"/>
          <p:nvPr/>
        </p:nvSpPr>
        <p:spPr>
          <a:xfrm>
            <a:off x="611560" y="4587870"/>
            <a:ext cx="10081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kern="100" dirty="0" smtClean="0">
                <a:latin typeface="Times New Roman"/>
                <a:ea typeface="MS Mincho"/>
                <a:cs typeface="Times New Roman"/>
              </a:rPr>
              <a:t> 7</a:t>
            </a:r>
            <a:r>
              <a:rPr lang="ru-RU" sz="2800" b="1" kern="100" baseline="30000" dirty="0" smtClean="0">
                <a:latin typeface="Times New Roman"/>
                <a:ea typeface="MS Mincho"/>
                <a:cs typeface="Times New Roman"/>
              </a:rPr>
              <a:t>0    </a:t>
            </a:r>
            <a:r>
              <a:rPr lang="ru-RU" sz="2800" b="1" kern="100" dirty="0">
                <a:latin typeface="Times New Roman"/>
                <a:ea typeface="MS Mincho"/>
                <a:cs typeface="Times New Roman"/>
              </a:rPr>
              <a:t>=</a:t>
            </a:r>
            <a:r>
              <a:rPr lang="ru-RU" sz="2800" b="1" kern="100" baseline="30000" dirty="0">
                <a:latin typeface="Times New Roman"/>
                <a:ea typeface="MS Mincho"/>
                <a:cs typeface="Times New Roman"/>
              </a:rPr>
              <a:t> </a:t>
            </a:r>
            <a:endParaRPr lang="ru-RU" sz="2800" dirty="0"/>
          </a:p>
        </p:txBody>
      </p:sp>
      <p:sp>
        <p:nvSpPr>
          <p:cNvPr id="9" name="TextBox 8"/>
          <p:cNvSpPr txBox="1"/>
          <p:nvPr/>
        </p:nvSpPr>
        <p:spPr>
          <a:xfrm flipH="1">
            <a:off x="1741507" y="4628752"/>
            <a:ext cx="51978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kern="100" dirty="0">
                <a:solidFill>
                  <a:srgbClr val="FF0000"/>
                </a:solidFill>
                <a:latin typeface="Times New Roman"/>
                <a:ea typeface="MS Mincho"/>
                <a:cs typeface="Times New Roman"/>
              </a:rPr>
              <a:t>1</a:t>
            </a:r>
            <a:endParaRPr lang="ru-RU" sz="2800" dirty="0"/>
          </a:p>
        </p:txBody>
      </p:sp>
      <p:sp>
        <p:nvSpPr>
          <p:cNvPr id="10" name="TextBox 9"/>
          <p:cNvSpPr txBox="1"/>
          <p:nvPr/>
        </p:nvSpPr>
        <p:spPr>
          <a:xfrm>
            <a:off x="698430" y="5733256"/>
            <a:ext cx="94929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kern="100" dirty="0">
                <a:latin typeface="Times New Roman"/>
                <a:ea typeface="MS Mincho"/>
                <a:cs typeface="Times New Roman"/>
              </a:rPr>
              <a:t>6</a:t>
            </a:r>
            <a:r>
              <a:rPr lang="ru-RU" sz="2800" b="1" kern="100" baseline="30000" dirty="0">
                <a:latin typeface="Times New Roman"/>
                <a:ea typeface="MS Mincho"/>
                <a:cs typeface="Times New Roman"/>
              </a:rPr>
              <a:t>-1</a:t>
            </a:r>
            <a:r>
              <a:rPr lang="ru-RU" sz="2800" b="1" kern="100" dirty="0">
                <a:latin typeface="Times New Roman"/>
                <a:ea typeface="MS Mincho"/>
                <a:cs typeface="Times New Roman"/>
              </a:rPr>
              <a:t> = </a:t>
            </a:r>
            <a:endParaRPr lang="ru-RU" sz="2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 flipH="1">
                <a:off x="1582117" y="5657800"/>
                <a:ext cx="651466" cy="90178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ru-RU" sz="2800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ru-RU" sz="2800" b="0" i="1" kern="100">
                              <a:solidFill>
                                <a:srgbClr val="FF0000"/>
                              </a:solidFill>
                              <a:effectLst/>
                              <a:latin typeface="Cambria Math"/>
                              <a:ea typeface="MS Mincho"/>
                              <a:cs typeface="Times New Roman"/>
                            </a:rPr>
                            <m:t>1</m:t>
                          </m:r>
                        </m:num>
                        <m:den>
                          <m:r>
                            <a:rPr lang="ru-RU" sz="2800" b="0" i="1" kern="100">
                              <a:solidFill>
                                <a:srgbClr val="FF0000"/>
                              </a:solidFill>
                              <a:effectLst/>
                              <a:latin typeface="Cambria Math"/>
                              <a:ea typeface="MS Mincho"/>
                              <a:cs typeface="Times New Roman"/>
                            </a:rPr>
                            <m:t>6</m:t>
                          </m:r>
                        </m:den>
                      </m:f>
                    </m:oMath>
                  </m:oMathPara>
                </a14:m>
                <a:endParaRPr lang="ru-RU" sz="2800" dirty="0"/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flipH="1">
                <a:off x="1582117" y="5657800"/>
                <a:ext cx="651466" cy="901785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TextBox 11"/>
          <p:cNvSpPr txBox="1"/>
          <p:nvPr/>
        </p:nvSpPr>
        <p:spPr>
          <a:xfrm>
            <a:off x="4238998" y="2780928"/>
            <a:ext cx="134111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kern="100" dirty="0">
                <a:latin typeface="Times New Roman"/>
                <a:ea typeface="MS Mincho"/>
                <a:cs typeface="Times New Roman"/>
              </a:rPr>
              <a:t>(√4)</a:t>
            </a:r>
            <a:r>
              <a:rPr lang="ru-RU" sz="2800" b="1" kern="100" baseline="30000" dirty="0">
                <a:latin typeface="Times New Roman"/>
                <a:ea typeface="MS Mincho"/>
                <a:cs typeface="Times New Roman"/>
              </a:rPr>
              <a:t>2   </a:t>
            </a:r>
            <a:r>
              <a:rPr lang="ru-RU" sz="2800" b="1" kern="100" dirty="0">
                <a:latin typeface="Times New Roman"/>
                <a:ea typeface="MS Mincho"/>
                <a:cs typeface="Times New Roman"/>
              </a:rPr>
              <a:t>= </a:t>
            </a:r>
            <a:endParaRPr lang="ru-RU" sz="2800" dirty="0"/>
          </a:p>
        </p:txBody>
      </p:sp>
      <p:sp>
        <p:nvSpPr>
          <p:cNvPr id="13" name="TextBox 12"/>
          <p:cNvSpPr txBox="1"/>
          <p:nvPr/>
        </p:nvSpPr>
        <p:spPr>
          <a:xfrm>
            <a:off x="5581244" y="2790947"/>
            <a:ext cx="8640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kern="100" dirty="0">
                <a:solidFill>
                  <a:srgbClr val="FF0000"/>
                </a:solidFill>
                <a:latin typeface="Times New Roman"/>
                <a:ea typeface="MS Mincho"/>
                <a:cs typeface="Times New Roman"/>
              </a:rPr>
              <a:t>4</a:t>
            </a:r>
            <a:endParaRPr lang="ru-RU" sz="28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4644008" y="489036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15" name="TextBox 14"/>
          <p:cNvSpPr txBox="1"/>
          <p:nvPr/>
        </p:nvSpPr>
        <p:spPr>
          <a:xfrm>
            <a:off x="4313937" y="3906634"/>
            <a:ext cx="12661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kern="100" dirty="0">
                <a:latin typeface="Times New Roman"/>
                <a:ea typeface="MS Mincho"/>
                <a:cs typeface="Times New Roman"/>
              </a:rPr>
              <a:t>5</a:t>
            </a:r>
            <a:r>
              <a:rPr lang="ru-RU" sz="2800" b="1" kern="100" baseline="30000" dirty="0">
                <a:latin typeface="Times New Roman"/>
                <a:ea typeface="MS Mincho"/>
                <a:cs typeface="Times New Roman"/>
              </a:rPr>
              <a:t>-2        </a:t>
            </a:r>
            <a:r>
              <a:rPr lang="ru-RU" sz="2800" b="1" kern="100" dirty="0">
                <a:latin typeface="Times New Roman"/>
                <a:ea typeface="MS Mincho"/>
                <a:cs typeface="Times New Roman"/>
              </a:rPr>
              <a:t>= 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/>
              <p:cNvSpPr txBox="1"/>
              <p:nvPr/>
            </p:nvSpPr>
            <p:spPr>
              <a:xfrm flipH="1">
                <a:off x="5580112" y="3735385"/>
                <a:ext cx="1008112" cy="90178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ru-RU" sz="2800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ru-RU" sz="2800" b="0" i="1" kern="100">
                              <a:solidFill>
                                <a:srgbClr val="FF0000"/>
                              </a:solidFill>
                              <a:effectLst/>
                              <a:latin typeface="Cambria Math"/>
                              <a:ea typeface="MS Mincho"/>
                              <a:cs typeface="Times New Roman"/>
                            </a:rPr>
                            <m:t>1</m:t>
                          </m:r>
                        </m:num>
                        <m:den>
                          <m:r>
                            <a:rPr lang="ru-RU" sz="2800" b="0" i="1" kern="100">
                              <a:solidFill>
                                <a:srgbClr val="FF0000"/>
                              </a:solidFill>
                              <a:effectLst/>
                              <a:latin typeface="Cambria Math"/>
                              <a:ea typeface="MS Mincho"/>
                              <a:cs typeface="Times New Roman"/>
                            </a:rPr>
                            <m:t>25</m:t>
                          </m:r>
                        </m:den>
                      </m:f>
                    </m:oMath>
                  </m:oMathPara>
                </a14:m>
                <a:endParaRPr lang="ru-RU" sz="2800" dirty="0"/>
              </a:p>
            </p:txBody>
          </p:sp>
        </mc:Choice>
        <mc:Fallback xmlns="">
          <p:sp>
            <p:nvSpPr>
              <p:cNvPr id="16" name="TextBox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flipH="1">
                <a:off x="5580112" y="3735385"/>
                <a:ext cx="1008112" cy="901785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/>
              <p:cNvSpPr txBox="1"/>
              <p:nvPr/>
            </p:nvSpPr>
            <p:spPr>
              <a:xfrm>
                <a:off x="4313937" y="5382326"/>
                <a:ext cx="1759485" cy="70185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3600" b="1" kern="100" dirty="0">
                    <a:latin typeface="Times New Roman"/>
                    <a:ea typeface="MS Mincho"/>
                    <a:cs typeface="Times New Roman"/>
                  </a:rPr>
                  <a:t>(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800" b="1" i="1">
                            <a:effectLst/>
                            <a:latin typeface="Cambria Math"/>
                          </a:rPr>
                        </m:ctrlPr>
                      </m:fPr>
                      <m:num>
                        <m:r>
                          <a:rPr lang="ru-RU" sz="2800" b="0" i="1" kern="100">
                            <a:effectLst/>
                            <a:latin typeface="Cambria Math"/>
                            <a:ea typeface="MS Mincho"/>
                            <a:cs typeface="Times New Roman"/>
                          </a:rPr>
                          <m:t>7</m:t>
                        </m:r>
                      </m:num>
                      <m:den>
                        <m:r>
                          <a:rPr lang="ru-RU" sz="2800" b="0" i="1" kern="100">
                            <a:effectLst/>
                            <a:latin typeface="Cambria Math"/>
                            <a:ea typeface="MS Mincho"/>
                            <a:cs typeface="Times New Roman"/>
                          </a:rPr>
                          <m:t>10</m:t>
                        </m:r>
                      </m:den>
                    </m:f>
                  </m:oMath>
                </a14:m>
                <a:r>
                  <a:rPr lang="ru-RU" sz="3600" b="1" kern="100" dirty="0">
                    <a:effectLst/>
                    <a:latin typeface="Times New Roman"/>
                    <a:ea typeface="MS Mincho"/>
                    <a:cs typeface="Times New Roman"/>
                  </a:rPr>
                  <a:t>)</a:t>
                </a:r>
                <a:r>
                  <a:rPr lang="ru-RU" sz="2800" b="1" kern="100" baseline="30000" dirty="0">
                    <a:effectLst/>
                    <a:latin typeface="Times New Roman"/>
                    <a:ea typeface="MS Mincho"/>
                    <a:cs typeface="Times New Roman"/>
                  </a:rPr>
                  <a:t>-1 </a:t>
                </a:r>
                <a:r>
                  <a:rPr lang="ru-RU" sz="2800" b="1" kern="100" dirty="0">
                    <a:effectLst/>
                    <a:latin typeface="Times New Roman"/>
                    <a:ea typeface="MS Mincho"/>
                    <a:cs typeface="Times New Roman"/>
                  </a:rPr>
                  <a:t> = </a:t>
                </a:r>
                <a:endParaRPr lang="ru-RU" sz="2800" dirty="0"/>
              </a:p>
            </p:txBody>
          </p:sp>
        </mc:Choice>
        <mc:Fallback xmlns="">
          <p:sp>
            <p:nvSpPr>
              <p:cNvPr id="17" name="TextBox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13937" y="5382326"/>
                <a:ext cx="1759485" cy="701859"/>
              </a:xfrm>
              <a:prstGeom prst="rect">
                <a:avLst/>
              </a:prstGeom>
              <a:blipFill rotWithShape="1">
                <a:blip r:embed="rId4"/>
                <a:stretch>
                  <a:fillRect l="-10764" t="-15652" b="-21739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/>
              <p:cNvSpPr txBox="1"/>
              <p:nvPr/>
            </p:nvSpPr>
            <p:spPr>
              <a:xfrm flipH="1">
                <a:off x="5808743" y="5356230"/>
                <a:ext cx="409098" cy="90024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ru-RU" sz="2800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ru-RU" sz="2800" b="0" i="1" kern="100">
                              <a:solidFill>
                                <a:srgbClr val="FF0000"/>
                              </a:solidFill>
                              <a:effectLst/>
                              <a:latin typeface="Cambria Math"/>
                              <a:ea typeface="MS Mincho"/>
                              <a:cs typeface="Times New Roman"/>
                            </a:rPr>
                            <m:t>10</m:t>
                          </m:r>
                        </m:num>
                        <m:den>
                          <m:r>
                            <a:rPr lang="ru-RU" sz="2800" b="0" i="1" kern="100">
                              <a:solidFill>
                                <a:srgbClr val="FF0000"/>
                              </a:solidFill>
                              <a:effectLst/>
                              <a:latin typeface="Cambria Math"/>
                              <a:ea typeface="MS Mincho"/>
                              <a:cs typeface="Times New Roman"/>
                            </a:rPr>
                            <m:t>7</m:t>
                          </m:r>
                        </m:den>
                      </m:f>
                    </m:oMath>
                  </m:oMathPara>
                </a14:m>
                <a:endParaRPr lang="ru-RU" sz="2800" dirty="0"/>
              </a:p>
            </p:txBody>
          </p:sp>
        </mc:Choice>
        <mc:Fallback xmlns="">
          <p:sp>
            <p:nvSpPr>
              <p:cNvPr id="18" name="TextBox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flipH="1">
                <a:off x="5808743" y="5356230"/>
                <a:ext cx="409098" cy="900246"/>
              </a:xfrm>
              <a:prstGeom prst="rect">
                <a:avLst/>
              </a:prstGeom>
              <a:blipFill rotWithShape="1">
                <a:blip r:embed="rId5"/>
                <a:stretch>
                  <a:fillRect r="-1940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4427494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5" grpId="0"/>
      <p:bldP spid="16" grpId="0"/>
      <p:bldP spid="17" grpId="0"/>
      <p:bldP spid="1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Решите уравнение: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827584" y="2420888"/>
            <a:ext cx="12241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kern="100" dirty="0">
                <a:latin typeface="Times New Roman"/>
                <a:ea typeface="MS Mincho"/>
                <a:cs typeface="Times New Roman"/>
              </a:rPr>
              <a:t>2</a:t>
            </a:r>
            <a:r>
              <a:rPr lang="ru-RU" sz="2800" b="1" kern="100" baseline="30000" dirty="0">
                <a:latin typeface="Times New Roman"/>
                <a:ea typeface="MS Mincho"/>
                <a:cs typeface="Times New Roman"/>
              </a:rPr>
              <a:t>х </a:t>
            </a:r>
            <a:r>
              <a:rPr lang="ru-RU" sz="2800" b="1" kern="100" dirty="0">
                <a:latin typeface="Times New Roman"/>
                <a:ea typeface="MS Mincho"/>
                <a:cs typeface="Times New Roman"/>
              </a:rPr>
              <a:t>=8 </a:t>
            </a:r>
            <a:endParaRPr lang="ru-RU" sz="2800" dirty="0"/>
          </a:p>
        </p:txBody>
      </p:sp>
      <p:sp>
        <p:nvSpPr>
          <p:cNvPr id="4" name="TextBox 3"/>
          <p:cNvSpPr txBox="1"/>
          <p:nvPr/>
        </p:nvSpPr>
        <p:spPr>
          <a:xfrm>
            <a:off x="3347864" y="2414877"/>
            <a:ext cx="11521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kern="100" dirty="0">
                <a:solidFill>
                  <a:srgbClr val="FF0000"/>
                </a:solidFill>
                <a:latin typeface="Times New Roman"/>
                <a:ea typeface="MS Mincho"/>
                <a:cs typeface="Times New Roman"/>
              </a:rPr>
              <a:t>х=3</a:t>
            </a:r>
            <a:endParaRPr lang="ru-RU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827584" y="3347700"/>
            <a:ext cx="97681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kern="100" dirty="0">
                <a:latin typeface="Times New Roman"/>
                <a:ea typeface="MS Mincho"/>
                <a:cs typeface="Times New Roman"/>
              </a:rPr>
              <a:t>8</a:t>
            </a:r>
            <a:r>
              <a:rPr lang="ru-RU" sz="2800" b="1" kern="100" baseline="30000" dirty="0">
                <a:latin typeface="Times New Roman"/>
                <a:ea typeface="MS Mincho"/>
                <a:cs typeface="Times New Roman"/>
              </a:rPr>
              <a:t>х </a:t>
            </a:r>
            <a:r>
              <a:rPr lang="ru-RU" sz="2800" b="1" kern="100" dirty="0">
                <a:latin typeface="Times New Roman"/>
                <a:ea typeface="MS Mincho"/>
                <a:cs typeface="Times New Roman"/>
              </a:rPr>
              <a:t>=1 </a:t>
            </a:r>
            <a:endParaRPr lang="ru-RU" sz="2800" dirty="0"/>
          </a:p>
        </p:txBody>
      </p:sp>
      <p:sp>
        <p:nvSpPr>
          <p:cNvPr id="6" name="TextBox 5"/>
          <p:cNvSpPr txBox="1"/>
          <p:nvPr/>
        </p:nvSpPr>
        <p:spPr>
          <a:xfrm>
            <a:off x="3396712" y="3414968"/>
            <a:ext cx="14633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kern="100" dirty="0">
                <a:solidFill>
                  <a:srgbClr val="FF0000"/>
                </a:solidFill>
                <a:latin typeface="Times New Roman"/>
                <a:ea typeface="MS Mincho"/>
                <a:cs typeface="Times New Roman"/>
              </a:rPr>
              <a:t>х=0</a:t>
            </a:r>
            <a:endParaRPr lang="ru-RU" sz="2800" dirty="0"/>
          </a:p>
        </p:txBody>
      </p:sp>
      <p:sp>
        <p:nvSpPr>
          <p:cNvPr id="7" name="TextBox 6"/>
          <p:cNvSpPr txBox="1"/>
          <p:nvPr/>
        </p:nvSpPr>
        <p:spPr>
          <a:xfrm>
            <a:off x="827584" y="4077072"/>
            <a:ext cx="17281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kern="100" dirty="0">
                <a:latin typeface="Times New Roman"/>
                <a:ea typeface="MS Mincho"/>
                <a:cs typeface="Times New Roman"/>
              </a:rPr>
              <a:t>3</a:t>
            </a:r>
            <a:r>
              <a:rPr lang="ru-RU" sz="2800" b="1" kern="100" baseline="30000" dirty="0">
                <a:latin typeface="Times New Roman"/>
                <a:ea typeface="MS Mincho"/>
                <a:cs typeface="Times New Roman"/>
              </a:rPr>
              <a:t>х </a:t>
            </a:r>
            <a:r>
              <a:rPr lang="ru-RU" sz="2800" b="1" kern="100" dirty="0">
                <a:latin typeface="Times New Roman"/>
                <a:ea typeface="MS Mincho"/>
                <a:cs typeface="Times New Roman"/>
              </a:rPr>
              <a:t>=9</a:t>
            </a:r>
            <a:r>
              <a:rPr lang="ru-RU" sz="2800" b="1" kern="100" dirty="0">
                <a:solidFill>
                  <a:srgbClr val="FF0000"/>
                </a:solidFill>
                <a:latin typeface="Times New Roman"/>
                <a:ea typeface="MS Mincho"/>
                <a:cs typeface="Times New Roman"/>
              </a:rPr>
              <a:t> </a:t>
            </a:r>
            <a:endParaRPr lang="ru-RU" sz="2800" dirty="0"/>
          </a:p>
        </p:txBody>
      </p:sp>
      <p:sp>
        <p:nvSpPr>
          <p:cNvPr id="8" name="TextBox 7"/>
          <p:cNvSpPr txBox="1"/>
          <p:nvPr/>
        </p:nvSpPr>
        <p:spPr>
          <a:xfrm>
            <a:off x="3320868" y="4168592"/>
            <a:ext cx="15391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Aft>
                <a:spcPts val="0"/>
              </a:spcAft>
            </a:pPr>
            <a:r>
              <a:rPr lang="ru-RU" sz="2800" b="1" kern="100" dirty="0">
                <a:solidFill>
                  <a:srgbClr val="FF0000"/>
                </a:solidFill>
                <a:latin typeface="Times New Roman"/>
                <a:ea typeface="MS Mincho"/>
                <a:cs typeface="Times New Roman"/>
              </a:rPr>
              <a:t>х=2</a:t>
            </a:r>
            <a:endParaRPr lang="ru-RU" sz="2800" kern="100" dirty="0">
              <a:effectLst/>
              <a:latin typeface="Times New Roman"/>
              <a:ea typeface="MS Mincho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78144" y="4714642"/>
            <a:ext cx="20270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kern="100" dirty="0">
                <a:latin typeface="Times New Roman"/>
                <a:ea typeface="MS Mincho"/>
                <a:cs typeface="Times New Roman"/>
              </a:rPr>
              <a:t>10</a:t>
            </a:r>
            <a:r>
              <a:rPr lang="ru-RU" sz="2800" b="1" kern="100" baseline="30000" dirty="0">
                <a:latin typeface="Times New Roman"/>
                <a:ea typeface="MS Mincho"/>
                <a:cs typeface="Times New Roman"/>
              </a:rPr>
              <a:t>х </a:t>
            </a:r>
            <a:r>
              <a:rPr lang="ru-RU" sz="2800" b="1" kern="100" dirty="0">
                <a:latin typeface="Times New Roman"/>
                <a:ea typeface="MS Mincho"/>
                <a:cs typeface="Times New Roman"/>
              </a:rPr>
              <a:t>=0,1 </a:t>
            </a:r>
            <a:endParaRPr lang="ru-RU" sz="2800" dirty="0"/>
          </a:p>
        </p:txBody>
      </p:sp>
      <p:sp>
        <p:nvSpPr>
          <p:cNvPr id="10" name="TextBox 9"/>
          <p:cNvSpPr txBox="1"/>
          <p:nvPr/>
        </p:nvSpPr>
        <p:spPr>
          <a:xfrm flipH="1">
            <a:off x="3335690" y="4725144"/>
            <a:ext cx="94827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kern="100" dirty="0">
                <a:solidFill>
                  <a:srgbClr val="FF0000"/>
                </a:solidFill>
                <a:latin typeface="Times New Roman"/>
                <a:ea typeface="MS Mincho"/>
                <a:cs typeface="Times New Roman"/>
              </a:rPr>
              <a:t>х=-1</a:t>
            </a:r>
            <a:endParaRPr lang="ru-RU" sz="2800" dirty="0"/>
          </a:p>
        </p:txBody>
      </p:sp>
      <p:sp>
        <p:nvSpPr>
          <p:cNvPr id="11" name="TextBox 10"/>
          <p:cNvSpPr txBox="1"/>
          <p:nvPr/>
        </p:nvSpPr>
        <p:spPr>
          <a:xfrm>
            <a:off x="741542" y="5389628"/>
            <a:ext cx="239029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kern="100" dirty="0">
                <a:latin typeface="Times New Roman"/>
                <a:ea typeface="MS Mincho"/>
                <a:cs typeface="Times New Roman"/>
              </a:rPr>
              <a:t>10</a:t>
            </a:r>
            <a:r>
              <a:rPr lang="ru-RU" sz="2800" b="1" kern="100" baseline="30000" dirty="0">
                <a:latin typeface="Times New Roman"/>
                <a:ea typeface="MS Mincho"/>
                <a:cs typeface="Times New Roman"/>
              </a:rPr>
              <a:t>х </a:t>
            </a:r>
            <a:r>
              <a:rPr lang="ru-RU" sz="2800" b="1" kern="100" dirty="0">
                <a:latin typeface="Times New Roman"/>
                <a:ea typeface="MS Mincho"/>
                <a:cs typeface="Times New Roman"/>
              </a:rPr>
              <a:t>=-10 </a:t>
            </a:r>
            <a:endParaRPr lang="ru-RU" sz="2800" dirty="0"/>
          </a:p>
        </p:txBody>
      </p:sp>
      <p:sp>
        <p:nvSpPr>
          <p:cNvPr id="13" name="TextBox 12"/>
          <p:cNvSpPr txBox="1"/>
          <p:nvPr/>
        </p:nvSpPr>
        <p:spPr>
          <a:xfrm>
            <a:off x="3267739" y="5389628"/>
            <a:ext cx="267241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kern="100" dirty="0">
                <a:solidFill>
                  <a:srgbClr val="FF0000"/>
                </a:solidFill>
                <a:latin typeface="Times New Roman"/>
                <a:ea typeface="MS Mincho"/>
                <a:cs typeface="Times New Roman"/>
              </a:rPr>
              <a:t>нет решений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9343117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8815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1788" y="973138"/>
            <a:ext cx="5938837" cy="4910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87443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err="1">
                <a:solidFill>
                  <a:srgbClr val="000000"/>
                </a:solidFill>
                <a:latin typeface="Times New Roman"/>
                <a:ea typeface="Times New Roman"/>
              </a:rPr>
              <a:t>Леона́рд</a:t>
            </a:r>
            <a:r>
              <a:rPr lang="ru-RU" b="1" dirty="0">
                <a:solidFill>
                  <a:srgbClr val="000000"/>
                </a:solidFill>
                <a:latin typeface="Times New Roman"/>
                <a:ea typeface="Times New Roman"/>
              </a:rPr>
              <a:t>  </a:t>
            </a:r>
            <a:r>
              <a:rPr lang="ru-RU" b="1" dirty="0" err="1">
                <a:solidFill>
                  <a:srgbClr val="000000"/>
                </a:solidFill>
                <a:latin typeface="Times New Roman"/>
                <a:ea typeface="Times New Roman"/>
              </a:rPr>
              <a:t>Э́йлер</a:t>
            </a: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</a:rPr>
              <a:t> 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dirty="0">
                <a:solidFill>
                  <a:schemeClr val="bg2">
                    <a:lumMod val="10000"/>
                  </a:schemeClr>
                </a:solidFill>
              </a:rPr>
              <a:t>Эйлер — автор более чем 800 работ по </a:t>
            </a:r>
            <a:r>
              <a:rPr lang="ru-RU" u="sng" dirty="0">
                <a:solidFill>
                  <a:schemeClr val="bg2">
                    <a:lumMod val="10000"/>
                  </a:schemeClr>
                </a:solidFill>
              </a:rPr>
              <a:t>математическому анализу</a:t>
            </a:r>
            <a:r>
              <a:rPr lang="ru-RU" dirty="0">
                <a:solidFill>
                  <a:schemeClr val="bg2">
                    <a:lumMod val="10000"/>
                  </a:schemeClr>
                </a:solidFill>
              </a:rPr>
              <a:t>, </a:t>
            </a:r>
            <a:r>
              <a:rPr lang="ru-RU" u="sng" dirty="0">
                <a:solidFill>
                  <a:schemeClr val="bg2">
                    <a:lumMod val="10000"/>
                  </a:schemeClr>
                </a:solidFill>
              </a:rPr>
              <a:t>дифференциальной геометрии</a:t>
            </a:r>
            <a:r>
              <a:rPr lang="ru-RU" dirty="0">
                <a:solidFill>
                  <a:schemeClr val="bg2">
                    <a:lumMod val="10000"/>
                  </a:schemeClr>
                </a:solidFill>
              </a:rPr>
              <a:t>, </a:t>
            </a:r>
            <a:r>
              <a:rPr lang="ru-RU" u="sng" dirty="0">
                <a:solidFill>
                  <a:schemeClr val="bg2">
                    <a:lumMod val="10000"/>
                  </a:schemeClr>
                </a:solidFill>
              </a:rPr>
              <a:t>теории </a:t>
            </a:r>
            <a:r>
              <a:rPr lang="ru-RU" u="sng" dirty="0" smtClean="0">
                <a:solidFill>
                  <a:schemeClr val="bg2">
                    <a:lumMod val="10000"/>
                  </a:schemeClr>
                </a:solidFill>
              </a:rPr>
              <a:t>чисел</a:t>
            </a:r>
            <a:r>
              <a:rPr lang="ru-RU" dirty="0" smtClean="0">
                <a:solidFill>
                  <a:schemeClr val="bg2">
                    <a:lumMod val="10000"/>
                  </a:schemeClr>
                </a:solidFill>
              </a:rPr>
              <a:t>, </a:t>
            </a:r>
            <a:r>
              <a:rPr lang="ru-RU" u="sng" dirty="0">
                <a:solidFill>
                  <a:schemeClr val="bg2">
                    <a:lumMod val="10000"/>
                  </a:schemeClr>
                </a:solidFill>
              </a:rPr>
              <a:t>приближённым вычислениям</a:t>
            </a:r>
            <a:r>
              <a:rPr lang="ru-RU" dirty="0">
                <a:solidFill>
                  <a:schemeClr val="bg2">
                    <a:lumMod val="10000"/>
                  </a:schemeClr>
                </a:solidFill>
              </a:rPr>
              <a:t>, </a:t>
            </a:r>
            <a:r>
              <a:rPr lang="ru-RU" u="sng" dirty="0">
                <a:solidFill>
                  <a:schemeClr val="bg2">
                    <a:lumMod val="10000"/>
                  </a:schemeClr>
                </a:solidFill>
              </a:rPr>
              <a:t>небесной механике</a:t>
            </a:r>
            <a:r>
              <a:rPr lang="ru-RU" dirty="0">
                <a:solidFill>
                  <a:schemeClr val="bg2">
                    <a:lumMod val="10000"/>
                  </a:schemeClr>
                </a:solidFill>
              </a:rPr>
              <a:t>, </a:t>
            </a:r>
            <a:r>
              <a:rPr lang="ru-RU" u="sng" dirty="0">
                <a:solidFill>
                  <a:schemeClr val="bg2">
                    <a:lumMod val="10000"/>
                  </a:schemeClr>
                </a:solidFill>
              </a:rPr>
              <a:t>математической физике</a:t>
            </a:r>
            <a:r>
              <a:rPr lang="ru-RU" dirty="0">
                <a:solidFill>
                  <a:schemeClr val="bg2">
                    <a:lumMod val="10000"/>
                  </a:schemeClr>
                </a:solidFill>
              </a:rPr>
              <a:t>, </a:t>
            </a:r>
            <a:r>
              <a:rPr lang="ru-RU" u="sng" dirty="0">
                <a:solidFill>
                  <a:schemeClr val="bg2">
                    <a:lumMod val="10000"/>
                  </a:schemeClr>
                </a:solidFill>
              </a:rPr>
              <a:t>оптике</a:t>
            </a:r>
            <a:r>
              <a:rPr lang="ru-RU" dirty="0">
                <a:solidFill>
                  <a:schemeClr val="bg2">
                    <a:lumMod val="10000"/>
                  </a:schemeClr>
                </a:solidFill>
              </a:rPr>
              <a:t>, </a:t>
            </a:r>
            <a:r>
              <a:rPr lang="ru-RU" u="sng" dirty="0">
                <a:solidFill>
                  <a:schemeClr val="bg2">
                    <a:lumMod val="10000"/>
                  </a:schemeClr>
                </a:solidFill>
              </a:rPr>
              <a:t>баллистике</a:t>
            </a:r>
            <a:r>
              <a:rPr lang="ru-RU" dirty="0">
                <a:solidFill>
                  <a:schemeClr val="bg2">
                    <a:lumMod val="10000"/>
                  </a:schemeClr>
                </a:solidFill>
              </a:rPr>
              <a:t>, </a:t>
            </a:r>
            <a:r>
              <a:rPr lang="ru-RU" u="sng" dirty="0">
                <a:solidFill>
                  <a:schemeClr val="bg2">
                    <a:lumMod val="10000"/>
                  </a:schemeClr>
                </a:solidFill>
              </a:rPr>
              <a:t>кораблестроению</a:t>
            </a:r>
            <a:r>
              <a:rPr lang="ru-RU" dirty="0">
                <a:solidFill>
                  <a:schemeClr val="bg2">
                    <a:lumMod val="10000"/>
                  </a:schemeClr>
                </a:solidFill>
              </a:rPr>
              <a:t>, </a:t>
            </a:r>
            <a:r>
              <a:rPr lang="ru-RU" u="sng" dirty="0">
                <a:solidFill>
                  <a:schemeClr val="bg2">
                    <a:lumMod val="10000"/>
                  </a:schemeClr>
                </a:solidFill>
              </a:rPr>
              <a:t>теории музыки</a:t>
            </a:r>
            <a:r>
              <a:rPr lang="ru-RU" dirty="0">
                <a:solidFill>
                  <a:schemeClr val="bg2">
                    <a:lumMod val="10000"/>
                  </a:schemeClr>
                </a:solidFill>
              </a:rPr>
              <a:t> и др.</a:t>
            </a:r>
          </a:p>
          <a:p>
            <a:endParaRPr lang="ru-RU" dirty="0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" r="90"/>
          <a:stretch>
            <a:fillRect/>
          </a:stretch>
        </p:blipFill>
        <p:spPr bwMode="auto">
          <a:xfrm>
            <a:off x="827088" y="1341438"/>
            <a:ext cx="3567112" cy="4464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860427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latin typeface="Times New Roman"/>
                <a:ea typeface="Times New Roman"/>
                <a:cs typeface="Times New Roman"/>
              </a:rPr>
              <a:t>Проверяем ответы: </a:t>
            </a:r>
            <a:r>
              <a:rPr lang="ru-RU" dirty="0">
                <a:latin typeface="Times New Roman"/>
                <a:ea typeface="Times New Roman"/>
              </a:rPr>
              <a:t/>
            </a:r>
            <a:br>
              <a:rPr lang="ru-RU" dirty="0">
                <a:latin typeface="Times New Roman"/>
                <a:ea typeface="Times New Roman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GB" b="1" dirty="0" err="1"/>
              <a:t>Вариант</a:t>
            </a:r>
            <a:r>
              <a:rPr lang="en-GB" b="1" dirty="0"/>
              <a:t> </a:t>
            </a:r>
            <a:r>
              <a:rPr lang="en-GB" b="1" dirty="0" smtClean="0"/>
              <a:t>1</a:t>
            </a:r>
            <a:endParaRPr lang="ru-RU" b="1" dirty="0" smtClean="0"/>
          </a:p>
          <a:p>
            <a:r>
              <a:rPr lang="en-GB" b="1" dirty="0" smtClean="0"/>
              <a:t>3</a:t>
            </a:r>
            <a:endParaRPr lang="ru-RU" b="1" dirty="0" smtClean="0"/>
          </a:p>
          <a:p>
            <a:r>
              <a:rPr lang="en-GB" b="1" dirty="0" smtClean="0"/>
              <a:t> 4</a:t>
            </a:r>
            <a:endParaRPr lang="ru-RU" b="1" dirty="0" smtClean="0"/>
          </a:p>
          <a:p>
            <a:r>
              <a:rPr lang="en-GB" b="1" dirty="0" err="1" smtClean="0"/>
              <a:t>нет</a:t>
            </a:r>
            <a:r>
              <a:rPr lang="en-GB" b="1" dirty="0" smtClean="0"/>
              <a:t> </a:t>
            </a:r>
            <a:r>
              <a:rPr lang="en-GB" b="1" dirty="0" err="1" smtClean="0"/>
              <a:t>решений</a:t>
            </a:r>
            <a:endParaRPr lang="ru-RU" b="1" dirty="0" smtClean="0"/>
          </a:p>
          <a:p>
            <a:r>
              <a:rPr lang="en-GB" b="1" dirty="0" smtClean="0"/>
              <a:t> 2</a:t>
            </a:r>
            <a:endParaRPr lang="ru-RU" b="1" dirty="0" smtClean="0"/>
          </a:p>
          <a:p>
            <a:r>
              <a:rPr lang="en-GB" b="1" dirty="0" smtClean="0"/>
              <a:t>0 </a:t>
            </a:r>
            <a:r>
              <a:rPr lang="en-GB" b="1" dirty="0"/>
              <a:t>и </a:t>
            </a:r>
            <a:r>
              <a:rPr lang="en-GB" b="1" dirty="0" smtClean="0"/>
              <a:t>1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ru-RU" b="1" dirty="0"/>
              <a:t>Вариант 2</a:t>
            </a:r>
            <a:endParaRPr lang="ru-RU" dirty="0"/>
          </a:p>
          <a:p>
            <a:r>
              <a:rPr lang="ru-RU" b="1" dirty="0" smtClean="0"/>
              <a:t>5 </a:t>
            </a:r>
          </a:p>
          <a:p>
            <a:r>
              <a:rPr lang="ru-RU" b="1" dirty="0" smtClean="0"/>
              <a:t>5 </a:t>
            </a:r>
          </a:p>
          <a:p>
            <a:r>
              <a:rPr lang="ru-RU" b="1" dirty="0" smtClean="0"/>
              <a:t>нет решений</a:t>
            </a:r>
          </a:p>
          <a:p>
            <a:r>
              <a:rPr lang="ru-RU" b="1" dirty="0" smtClean="0"/>
              <a:t>3</a:t>
            </a:r>
          </a:p>
          <a:p>
            <a:r>
              <a:rPr lang="ru-RU" b="1" dirty="0" smtClean="0"/>
              <a:t>1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30323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3604701235"/>
              </p:ext>
            </p:extLst>
          </p:nvPr>
        </p:nvGraphicFramePr>
        <p:xfrm>
          <a:off x="1524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152881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80</TotalTime>
  <Words>116</Words>
  <Application>Microsoft Office PowerPoint</Application>
  <PresentationFormat>Экран (4:3)</PresentationFormat>
  <Paragraphs>48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Волна</vt:lpstr>
      <vt:lpstr>Урок в 11 классе </vt:lpstr>
      <vt:lpstr>Вычислите:  </vt:lpstr>
      <vt:lpstr>Решите уравнение: </vt:lpstr>
      <vt:lpstr>Презентация PowerPoint</vt:lpstr>
      <vt:lpstr>Презентация PowerPoint</vt:lpstr>
      <vt:lpstr>Леона́рд  Э́йлер </vt:lpstr>
      <vt:lpstr>Проверяем ответы:  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Урок в 11 классе </dc:title>
  <dc:creator>мАКСИМ</dc:creator>
  <cp:lastModifiedBy>мАКСИМ</cp:lastModifiedBy>
  <cp:revision>11</cp:revision>
  <dcterms:created xsi:type="dcterms:W3CDTF">2012-11-08T05:38:31Z</dcterms:created>
  <dcterms:modified xsi:type="dcterms:W3CDTF">2012-11-13T13:16:51Z</dcterms:modified>
</cp:coreProperties>
</file>