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4"/>
  </p:notesMasterIdLst>
  <p:sldIdLst>
    <p:sldId id="270" r:id="rId4"/>
    <p:sldId id="271" r:id="rId5"/>
    <p:sldId id="256" r:id="rId6"/>
    <p:sldId id="263" r:id="rId7"/>
    <p:sldId id="272" r:id="rId8"/>
    <p:sldId id="262" r:id="rId9"/>
    <p:sldId id="261" r:id="rId10"/>
    <p:sldId id="259" r:id="rId11"/>
    <p:sldId id="267" r:id="rId12"/>
    <p:sldId id="273" r:id="rId13"/>
    <p:sldId id="284" r:id="rId14"/>
    <p:sldId id="268" r:id="rId15"/>
    <p:sldId id="264" r:id="rId16"/>
    <p:sldId id="265" r:id="rId17"/>
    <p:sldId id="266" r:id="rId18"/>
    <p:sldId id="269" r:id="rId19"/>
    <p:sldId id="274" r:id="rId20"/>
    <p:sldId id="277" r:id="rId21"/>
    <p:sldId id="275" r:id="rId22"/>
    <p:sldId id="276" r:id="rId23"/>
    <p:sldId id="281" r:id="rId24"/>
    <p:sldId id="282" r:id="rId25"/>
    <p:sldId id="283" r:id="rId26"/>
    <p:sldId id="285" r:id="rId27"/>
    <p:sldId id="289" r:id="rId28"/>
    <p:sldId id="290" r:id="rId29"/>
    <p:sldId id="278" r:id="rId30"/>
    <p:sldId id="288" r:id="rId31"/>
    <p:sldId id="287" r:id="rId32"/>
    <p:sldId id="291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663300"/>
    <a:srgbClr val="CCFFCC"/>
    <a:srgbClr val="FFCC99"/>
    <a:srgbClr val="FFFFCC"/>
    <a:srgbClr val="00CC00"/>
    <a:srgbClr val="0033CC"/>
    <a:srgbClr val="00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Relationship Id="rId9" Type="http://schemas.openxmlformats.org/officeDocument/2006/relationships/image" Target="../media/image4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83.wmf"/><Relationship Id="rId7" Type="http://schemas.openxmlformats.org/officeDocument/2006/relationships/image" Target="../media/image87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6" Type="http://schemas.openxmlformats.org/officeDocument/2006/relationships/image" Target="../media/image86.wmf"/><Relationship Id="rId11" Type="http://schemas.openxmlformats.org/officeDocument/2006/relationships/image" Target="../media/image91.wmf"/><Relationship Id="rId5" Type="http://schemas.openxmlformats.org/officeDocument/2006/relationships/image" Target="../media/image85.wmf"/><Relationship Id="rId10" Type="http://schemas.openxmlformats.org/officeDocument/2006/relationships/image" Target="../media/image90.wmf"/><Relationship Id="rId4" Type="http://schemas.openxmlformats.org/officeDocument/2006/relationships/image" Target="../media/image84.wmf"/><Relationship Id="rId9" Type="http://schemas.openxmlformats.org/officeDocument/2006/relationships/image" Target="../media/image8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6" Type="http://schemas.openxmlformats.org/officeDocument/2006/relationships/image" Target="../media/image97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65.wmf"/><Relationship Id="rId1" Type="http://schemas.openxmlformats.org/officeDocument/2006/relationships/image" Target="../media/image7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wmf"/><Relationship Id="rId1" Type="http://schemas.openxmlformats.org/officeDocument/2006/relationships/image" Target="../media/image101.wmf"/><Relationship Id="rId5" Type="http://schemas.openxmlformats.org/officeDocument/2006/relationships/image" Target="../media/image105.wmf"/><Relationship Id="rId4" Type="http://schemas.openxmlformats.org/officeDocument/2006/relationships/image" Target="../media/image104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13" Type="http://schemas.openxmlformats.org/officeDocument/2006/relationships/image" Target="../media/image118.wmf"/><Relationship Id="rId18" Type="http://schemas.openxmlformats.org/officeDocument/2006/relationships/image" Target="../media/image123.wmf"/><Relationship Id="rId3" Type="http://schemas.openxmlformats.org/officeDocument/2006/relationships/image" Target="../media/image108.wmf"/><Relationship Id="rId7" Type="http://schemas.openxmlformats.org/officeDocument/2006/relationships/image" Target="../media/image112.wmf"/><Relationship Id="rId12" Type="http://schemas.openxmlformats.org/officeDocument/2006/relationships/image" Target="../media/image117.wmf"/><Relationship Id="rId17" Type="http://schemas.openxmlformats.org/officeDocument/2006/relationships/image" Target="../media/image122.wmf"/><Relationship Id="rId2" Type="http://schemas.openxmlformats.org/officeDocument/2006/relationships/image" Target="../media/image107.wmf"/><Relationship Id="rId16" Type="http://schemas.openxmlformats.org/officeDocument/2006/relationships/image" Target="../media/image121.wmf"/><Relationship Id="rId1" Type="http://schemas.openxmlformats.org/officeDocument/2006/relationships/image" Target="../media/image106.wmf"/><Relationship Id="rId6" Type="http://schemas.openxmlformats.org/officeDocument/2006/relationships/image" Target="../media/image111.wmf"/><Relationship Id="rId11" Type="http://schemas.openxmlformats.org/officeDocument/2006/relationships/image" Target="../media/image116.wmf"/><Relationship Id="rId5" Type="http://schemas.openxmlformats.org/officeDocument/2006/relationships/image" Target="../media/image110.wmf"/><Relationship Id="rId15" Type="http://schemas.openxmlformats.org/officeDocument/2006/relationships/image" Target="../media/image120.wmf"/><Relationship Id="rId10" Type="http://schemas.openxmlformats.org/officeDocument/2006/relationships/image" Target="../media/image115.wmf"/><Relationship Id="rId4" Type="http://schemas.openxmlformats.org/officeDocument/2006/relationships/image" Target="../media/image109.wmf"/><Relationship Id="rId9" Type="http://schemas.openxmlformats.org/officeDocument/2006/relationships/image" Target="../media/image114.wmf"/><Relationship Id="rId14" Type="http://schemas.openxmlformats.org/officeDocument/2006/relationships/image" Target="../media/image11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Relationship Id="rId5" Type="http://schemas.openxmlformats.org/officeDocument/2006/relationships/image" Target="../media/image128.wmf"/><Relationship Id="rId4" Type="http://schemas.openxmlformats.org/officeDocument/2006/relationships/image" Target="../media/image1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12" Type="http://schemas.openxmlformats.org/officeDocument/2006/relationships/image" Target="../media/image42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11" Type="http://schemas.openxmlformats.org/officeDocument/2006/relationships/image" Target="../media/image41.wmf"/><Relationship Id="rId5" Type="http://schemas.openxmlformats.org/officeDocument/2006/relationships/image" Target="../media/image26.wmf"/><Relationship Id="rId10" Type="http://schemas.openxmlformats.org/officeDocument/2006/relationships/image" Target="../media/image40.wmf"/><Relationship Id="rId4" Type="http://schemas.openxmlformats.org/officeDocument/2006/relationships/image" Target="../media/image25.wmf"/><Relationship Id="rId9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image" Target="../media/image55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12" Type="http://schemas.openxmlformats.org/officeDocument/2006/relationships/image" Target="../media/image54.wmf"/><Relationship Id="rId17" Type="http://schemas.openxmlformats.org/officeDocument/2006/relationships/image" Target="../media/image59.wmf"/><Relationship Id="rId2" Type="http://schemas.openxmlformats.org/officeDocument/2006/relationships/image" Target="../media/image44.wmf"/><Relationship Id="rId16" Type="http://schemas.openxmlformats.org/officeDocument/2006/relationships/image" Target="../media/image58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11" Type="http://schemas.openxmlformats.org/officeDocument/2006/relationships/image" Target="../media/image53.wmf"/><Relationship Id="rId5" Type="http://schemas.openxmlformats.org/officeDocument/2006/relationships/image" Target="../media/image47.wmf"/><Relationship Id="rId15" Type="http://schemas.openxmlformats.org/officeDocument/2006/relationships/image" Target="../media/image57.wmf"/><Relationship Id="rId10" Type="http://schemas.openxmlformats.org/officeDocument/2006/relationships/image" Target="../media/image52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Relationship Id="rId14" Type="http://schemas.openxmlformats.org/officeDocument/2006/relationships/image" Target="../media/image5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2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A2C7004-74CE-4F1B-924B-6180B24DF223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1AEF894-B6E8-49FE-865A-5DE6FBC76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4DA0CD-2D6D-473B-938D-443EDDA0AB19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80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227868-66F3-48C1-84F2-7D2331CDB976}" type="slidenum">
              <a:rPr lang="ru-RU" smtClean="0">
                <a:solidFill>
                  <a:srgbClr val="000000"/>
                </a:solidFill>
              </a:rPr>
              <a:pPr/>
              <a:t>25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9837FC-3983-4BC9-AD0F-45F3E16045F4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CFD7EA-8192-4011-A323-F9737570B9B3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FC1A20-BBF2-41AB-ABD3-74634E1AFDC5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3ECB08-0A93-4796-816B-A138C5807A58}" type="slidenum">
              <a:rPr lang="ru-RU" smtClean="0">
                <a:solidFill>
                  <a:srgbClr val="000000"/>
                </a:solidFill>
              </a:rPr>
              <a:pPr/>
              <a:t>11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55B95E-93B1-4539-A504-68827AB9EB6B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78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D98F57-587F-413F-B4B4-F0DC57A2860A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19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D71BD8-12C1-4BAD-8A6D-7D2BF03DDFE9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49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A35652-A30A-471E-BBD9-946A06EC172A}" type="slidenum">
              <a:rPr lang="ru-RU" smtClean="0">
                <a:solidFill>
                  <a:srgbClr val="000000"/>
                </a:solidFill>
              </a:rPr>
              <a:pPr/>
              <a:t>24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72DB5-05FD-4D66-A349-2B96D36EFB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1DA62-726D-4004-B274-209F8FCB8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6AAEA-47A8-4873-B882-527FD924C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D627444-A06D-48E7-87D5-606FE29503EF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4178F58-C0B1-4A66-8ECD-9252F46EB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02A7D83-646C-4379-B334-0510E6F2D0F0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F539667-A62C-4A4F-8851-99CA481DB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E88FECD-8703-470D-B59C-2069E840FD87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0015E31-8F6F-44CE-BFBF-1CDBCD073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64ACB1C-C526-481F-8C64-524A6B77BB98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B1977CE-AD5F-4A76-92F6-29873396A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42AF1BC-7238-4D7E-AAD0-21B4DFA18765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11D0E71-944A-4823-B797-4EB50F193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82C8F72-D159-499F-A155-979E10087EC6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92C503D-B47C-4F0E-8FA2-B70CF3F1E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3A1908D-17F1-4DD8-9BD6-9154ACC8ECE4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0116208-6528-41E7-A9C2-005682EAE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C3785A8-DF2D-4609-BBE5-668F1F3EE486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7E3F93E-508D-4C56-BA23-CD1B3007D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6695C-7B7E-409D-B210-CD0037AC1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B50AB6C-9A26-4938-9763-AE50FB4B9F18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31287E8-9C47-4533-ACE5-D2E291166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6660006-3A62-4609-8B85-83258A1030D7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BCF3B77-2CFB-4AA6-9AFE-59F891D53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D569D6D-D76C-44B8-B56E-D4A1340CC0F7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04DA73C-E4BA-4EEE-92D7-CD84A0017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8D2F860-D61D-4B3D-8F2C-3FC62A10417D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36A86B7-386E-4308-A934-83A2537CD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021C555-A936-4849-8011-0988FDC4C0A0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FC6CB9E-7E5B-43D3-80B1-41E04849F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201B598-1480-439C-8850-EB6A21DE7B7B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75A94DC-F8C9-498C-9061-8F1878430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CC2A393-701B-4D4E-B78B-F26F3FF5603F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016F7E4-7F8A-43AB-90EC-EF74C34A1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CDD06D6-644A-4E54-AFC7-4433BF9A13B9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7BDE073-8D69-4248-AFA4-4D2808D64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AA08397-DA3B-4867-BF91-14F210E983E0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33F6813-CDE2-47F5-816F-ACBF64240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0982C2B-AE67-416D-BB79-EDEF9CFC3F3A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9ED045E-5AF7-4572-9769-713D435DE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60571-C737-4833-8535-A114A4615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3590AC8-6353-4BE2-AFC1-C7951B3603CC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369B4C7-50F5-4897-B923-8B609A8EF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ED5B292-30A8-45C8-82FF-D5BA519D2876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8899AB5-9211-488C-BE78-671ED7A05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7A82E99-13F3-48EF-96B4-65CCAF52405A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EE9A95B-C64C-4728-BD87-96F2BD764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455C06B-4963-4AFF-9D80-42AB8F460104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7127E0F-72CD-48AA-91A9-1C438291B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5D4E1-C8B5-4BD1-A657-77605E36F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3C8CF-B580-4440-BC86-F191303C7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CBE7C-9F50-42C3-8257-67890CCDE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078B2-3A52-478B-8C03-0BED048DD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45CCC-754B-412E-ADD5-8B7BA5496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536E7-B72B-4D73-B540-72B5868C0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B0C19C8-6AB3-476F-9123-AB81CAC0B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4" r:id="rId2"/>
    <p:sldLayoutId id="2147483703" r:id="rId3"/>
    <p:sldLayoutId id="2147483702" r:id="rId4"/>
    <p:sldLayoutId id="2147483701" r:id="rId5"/>
    <p:sldLayoutId id="2147483700" r:id="rId6"/>
    <p:sldLayoutId id="2147483699" r:id="rId7"/>
    <p:sldLayoutId id="2147483698" r:id="rId8"/>
    <p:sldLayoutId id="2147483697" r:id="rId9"/>
    <p:sldLayoutId id="2147483696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68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E045E5B5-93D5-4895-BF64-72CA616A9E1F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3CD6D6C-67D5-4B9F-A785-825673230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421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FBE8CD9E-A79A-489F-B32C-05577C238621}" type="datetimeFigureOut">
              <a:rPr lang="ru-RU"/>
              <a:pPr>
                <a:defRPr/>
              </a:pPr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EEACDAE2-A21D-4CC9-8EC2-B2868A85C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17.emf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png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1.png"/><Relationship Id="rId3" Type="http://schemas.openxmlformats.org/officeDocument/2006/relationships/image" Target="../media/image17.emf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17.emf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5.png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3.bin"/><Relationship Id="rId4" Type="http://schemas.openxmlformats.org/officeDocument/2006/relationships/image" Target="../media/image18.png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21.png"/><Relationship Id="rId18" Type="http://schemas.openxmlformats.org/officeDocument/2006/relationships/oleObject" Target="../embeddings/oleObject42.bin"/><Relationship Id="rId3" Type="http://schemas.openxmlformats.org/officeDocument/2006/relationships/image" Target="../media/image17.emf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18.png"/><Relationship Id="rId17" Type="http://schemas.openxmlformats.org/officeDocument/2006/relationships/oleObject" Target="../embeddings/oleObject41.bin"/><Relationship Id="rId2" Type="http://schemas.openxmlformats.org/officeDocument/2006/relationships/slideLayout" Target="../slideLayouts/slideLayout18.xml"/><Relationship Id="rId16" Type="http://schemas.openxmlformats.org/officeDocument/2006/relationships/oleObject" Target="../embeddings/oleObject40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2.bin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39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Relationship Id="rId14" Type="http://schemas.openxmlformats.org/officeDocument/2006/relationships/oleObject" Target="../embeddings/oleObject38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oleObject" Target="../embeddings/oleObject53.bin"/><Relationship Id="rId18" Type="http://schemas.openxmlformats.org/officeDocument/2006/relationships/oleObject" Target="../embeddings/oleObject58.bin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7.bin"/><Relationship Id="rId12" Type="http://schemas.openxmlformats.org/officeDocument/2006/relationships/oleObject" Target="../embeddings/oleObject52.bin"/><Relationship Id="rId17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6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6.bin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5.bin"/><Relationship Id="rId10" Type="http://schemas.openxmlformats.org/officeDocument/2006/relationships/oleObject" Target="../embeddings/oleObject50.bin"/><Relationship Id="rId19" Type="http://schemas.openxmlformats.org/officeDocument/2006/relationships/oleObject" Target="../embeddings/oleObject59.bin"/><Relationship Id="rId4" Type="http://schemas.openxmlformats.org/officeDocument/2006/relationships/oleObject" Target="../embeddings/oleObject44.bin"/><Relationship Id="rId9" Type="http://schemas.openxmlformats.org/officeDocument/2006/relationships/oleObject" Target="../embeddings/oleObject49.bin"/><Relationship Id="rId14" Type="http://schemas.openxmlformats.org/officeDocument/2006/relationships/oleObject" Target="../embeddings/oleObject5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oleObject" Target="../embeddings/oleObject67.bin"/><Relationship Id="rId3" Type="http://schemas.openxmlformats.org/officeDocument/2006/relationships/image" Target="../media/image17.emf"/><Relationship Id="rId7" Type="http://schemas.openxmlformats.org/officeDocument/2006/relationships/oleObject" Target="../embeddings/oleObject63.bin"/><Relationship Id="rId12" Type="http://schemas.openxmlformats.org/officeDocument/2006/relationships/oleObject" Target="../embeddings/oleObject66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2.bin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61.bin"/><Relationship Id="rId10" Type="http://schemas.openxmlformats.org/officeDocument/2006/relationships/image" Target="../media/image21.png"/><Relationship Id="rId4" Type="http://schemas.openxmlformats.org/officeDocument/2006/relationships/oleObject" Target="../embeddings/oleObject60.bin"/><Relationship Id="rId9" Type="http://schemas.openxmlformats.org/officeDocument/2006/relationships/image" Target="../media/image18.png"/><Relationship Id="rId14" Type="http://schemas.openxmlformats.org/officeDocument/2006/relationships/oleObject" Target="../embeddings/oleObject6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72.bin"/><Relationship Id="rId12" Type="http://schemas.openxmlformats.org/officeDocument/2006/relationships/oleObject" Target="../embeddings/oleObject7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71.bin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0.bin"/><Relationship Id="rId10" Type="http://schemas.openxmlformats.org/officeDocument/2006/relationships/oleObject" Target="../embeddings/oleObject75.bin"/><Relationship Id="rId4" Type="http://schemas.openxmlformats.org/officeDocument/2006/relationships/oleObject" Target="../embeddings/oleObject69.bin"/><Relationship Id="rId9" Type="http://schemas.openxmlformats.org/officeDocument/2006/relationships/oleObject" Target="../embeddings/oleObject7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70.png"/><Relationship Id="rId12" Type="http://schemas.openxmlformats.org/officeDocument/2006/relationships/oleObject" Target="../embeddings/oleObject8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9.png"/><Relationship Id="rId11" Type="http://schemas.openxmlformats.org/officeDocument/2006/relationships/oleObject" Target="../embeddings/oleObject79.bin"/><Relationship Id="rId5" Type="http://schemas.openxmlformats.org/officeDocument/2006/relationships/image" Target="../media/image68.png"/><Relationship Id="rId10" Type="http://schemas.openxmlformats.org/officeDocument/2006/relationships/oleObject" Target="../embeddings/oleObject78.bin"/><Relationship Id="rId4" Type="http://schemas.openxmlformats.org/officeDocument/2006/relationships/image" Target="../media/image17.emf"/><Relationship Id="rId9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8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3.bin"/><Relationship Id="rId5" Type="http://schemas.openxmlformats.org/officeDocument/2006/relationships/image" Target="../media/image18.png"/><Relationship Id="rId10" Type="http://schemas.openxmlformats.org/officeDocument/2006/relationships/oleObject" Target="../embeddings/oleObject87.bin"/><Relationship Id="rId4" Type="http://schemas.openxmlformats.org/officeDocument/2006/relationships/image" Target="../media/image17.emf"/><Relationship Id="rId9" Type="http://schemas.openxmlformats.org/officeDocument/2006/relationships/oleObject" Target="../embeddings/oleObject86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oleObject" Target="../embeddings/oleObject95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89.bin"/><Relationship Id="rId12" Type="http://schemas.openxmlformats.org/officeDocument/2006/relationships/oleObject" Target="../embeddings/oleObject9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8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88.bin"/><Relationship Id="rId11" Type="http://schemas.openxmlformats.org/officeDocument/2006/relationships/oleObject" Target="../embeddings/oleObject93.bin"/><Relationship Id="rId5" Type="http://schemas.openxmlformats.org/officeDocument/2006/relationships/image" Target="../media/image18.png"/><Relationship Id="rId15" Type="http://schemas.openxmlformats.org/officeDocument/2006/relationships/oleObject" Target="../embeddings/oleObject97.bin"/><Relationship Id="rId10" Type="http://schemas.openxmlformats.org/officeDocument/2006/relationships/oleObject" Target="../embeddings/oleObject92.bin"/><Relationship Id="rId4" Type="http://schemas.openxmlformats.org/officeDocument/2006/relationships/image" Target="../media/image17.emf"/><Relationship Id="rId9" Type="http://schemas.openxmlformats.org/officeDocument/2006/relationships/oleObject" Target="../embeddings/oleObject91.bin"/><Relationship Id="rId14" Type="http://schemas.openxmlformats.org/officeDocument/2006/relationships/oleObject" Target="../embeddings/oleObject96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3" Type="http://schemas.openxmlformats.org/officeDocument/2006/relationships/oleObject" Target="../embeddings/oleObject99.bin"/><Relationship Id="rId7" Type="http://schemas.openxmlformats.org/officeDocument/2006/relationships/oleObject" Target="../embeddings/oleObject10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02.bin"/><Relationship Id="rId5" Type="http://schemas.openxmlformats.org/officeDocument/2006/relationships/oleObject" Target="../embeddings/oleObject101.bin"/><Relationship Id="rId4" Type="http://schemas.openxmlformats.org/officeDocument/2006/relationships/oleObject" Target="../embeddings/oleObject100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3" Type="http://schemas.openxmlformats.org/officeDocument/2006/relationships/image" Target="../media/image18.png"/><Relationship Id="rId7" Type="http://schemas.openxmlformats.org/officeDocument/2006/relationships/image" Target="../media/image10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06.bin"/><Relationship Id="rId5" Type="http://schemas.openxmlformats.org/officeDocument/2006/relationships/oleObject" Target="../embeddings/oleObject105.bin"/><Relationship Id="rId4" Type="http://schemas.openxmlformats.org/officeDocument/2006/relationships/image" Target="../media/image9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7" Type="http://schemas.openxmlformats.org/officeDocument/2006/relationships/oleObject" Target="../embeddings/oleObject1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11.bin"/><Relationship Id="rId5" Type="http://schemas.openxmlformats.org/officeDocument/2006/relationships/oleObject" Target="../embeddings/oleObject110.bin"/><Relationship Id="rId4" Type="http://schemas.openxmlformats.org/officeDocument/2006/relationships/oleObject" Target="../embeddings/oleObject109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8.bin"/><Relationship Id="rId13" Type="http://schemas.openxmlformats.org/officeDocument/2006/relationships/oleObject" Target="../embeddings/oleObject123.bin"/><Relationship Id="rId18" Type="http://schemas.openxmlformats.org/officeDocument/2006/relationships/oleObject" Target="../embeddings/oleObject128.bin"/><Relationship Id="rId3" Type="http://schemas.openxmlformats.org/officeDocument/2006/relationships/oleObject" Target="../embeddings/oleObject113.bin"/><Relationship Id="rId7" Type="http://schemas.openxmlformats.org/officeDocument/2006/relationships/oleObject" Target="../embeddings/oleObject117.bin"/><Relationship Id="rId12" Type="http://schemas.openxmlformats.org/officeDocument/2006/relationships/oleObject" Target="../embeddings/oleObject122.bin"/><Relationship Id="rId17" Type="http://schemas.openxmlformats.org/officeDocument/2006/relationships/oleObject" Target="../embeddings/oleObject12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6.bin"/><Relationship Id="rId20" Type="http://schemas.openxmlformats.org/officeDocument/2006/relationships/oleObject" Target="../embeddings/oleObject130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16.bin"/><Relationship Id="rId11" Type="http://schemas.openxmlformats.org/officeDocument/2006/relationships/oleObject" Target="../embeddings/oleObject121.bin"/><Relationship Id="rId5" Type="http://schemas.openxmlformats.org/officeDocument/2006/relationships/oleObject" Target="../embeddings/oleObject115.bin"/><Relationship Id="rId15" Type="http://schemas.openxmlformats.org/officeDocument/2006/relationships/oleObject" Target="../embeddings/oleObject125.bin"/><Relationship Id="rId10" Type="http://schemas.openxmlformats.org/officeDocument/2006/relationships/oleObject" Target="../embeddings/oleObject120.bin"/><Relationship Id="rId19" Type="http://schemas.openxmlformats.org/officeDocument/2006/relationships/oleObject" Target="../embeddings/oleObject129.bin"/><Relationship Id="rId4" Type="http://schemas.openxmlformats.org/officeDocument/2006/relationships/oleObject" Target="../embeddings/oleObject114.bin"/><Relationship Id="rId9" Type="http://schemas.openxmlformats.org/officeDocument/2006/relationships/oleObject" Target="../embeddings/oleObject119.bin"/><Relationship Id="rId14" Type="http://schemas.openxmlformats.org/officeDocument/2006/relationships/oleObject" Target="../embeddings/oleObject12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1.bin"/><Relationship Id="rId7" Type="http://schemas.openxmlformats.org/officeDocument/2006/relationships/oleObject" Target="../embeddings/oleObject1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34.bin"/><Relationship Id="rId5" Type="http://schemas.openxmlformats.org/officeDocument/2006/relationships/oleObject" Target="../embeddings/oleObject133.bin"/><Relationship Id="rId4" Type="http://schemas.openxmlformats.org/officeDocument/2006/relationships/oleObject" Target="../embeddings/oleObject13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09637" y="1630362"/>
            <a:ext cx="6934200" cy="37856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Алгебра и начала</a:t>
            </a:r>
          </a:p>
          <a:p>
            <a:pPr algn="ctr">
              <a:defRPr/>
            </a:pPr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анализа</a:t>
            </a:r>
          </a:p>
          <a:p>
            <a:pPr algn="ctr">
              <a:defRPr/>
            </a:pPr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10 класс</a:t>
            </a:r>
            <a:endParaRPr lang="ru-RU" sz="8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1295400" y="4876800"/>
            <a:ext cx="6858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Захарова Светлана Сергеевна </a:t>
            </a:r>
          </a:p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МОУ Спас-Заулковская школа-интернат Клинского</a:t>
            </a:r>
            <a:r>
              <a:rPr lang="ru-RU"/>
              <a:t> </a:t>
            </a:r>
            <a:r>
              <a:rPr lang="ru-RU">
                <a:solidFill>
                  <a:schemeClr val="bg1"/>
                </a:solidFill>
              </a:rPr>
              <a:t>района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1450"/>
            <a:ext cx="6019800" cy="6526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066800" y="762000"/>
            <a:ext cx="5334000" cy="52578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7775" y="3328988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Выгнутая вниз стрелка 11"/>
          <p:cNvSpPr/>
          <p:nvPr/>
        </p:nvSpPr>
        <p:spPr>
          <a:xfrm rot="15499933">
            <a:off x="6184107" y="2772568"/>
            <a:ext cx="3175000" cy="1109663"/>
          </a:xfrm>
          <a:prstGeom prst="curvedUpArrow">
            <a:avLst>
              <a:gd name="adj1" fmla="val 19245"/>
              <a:gd name="adj2" fmla="val 36841"/>
              <a:gd name="adj3" fmla="val 25000"/>
            </a:avLst>
          </a:prstGeom>
          <a:solidFill>
            <a:srgbClr val="FFC0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3.7037E-6 C 0.00694 0.0213 0.0033 0.00116 0.00226 0.01505 C 0.00122 0.02894 0.00052 0.05394 -0.00677 0.08311 C -0.01441 0.1132 -0.02483 0.15579 -0.04149 0.19005 C -0.05799 0.22408 -0.08767 0.26343 -0.10677 0.2875 C -0.12656 0.31158 -0.13802 0.32176 -0.15712 0.33496 C -0.17552 0.34815 -0.19549 0.35741 -0.21771 0.36621 C -0.23993 0.37454 -0.27205 0.38241 -0.28993 0.38473 C -0.3184 0.39352 -0.31389 0.38195 -0.32552 0.37963 C -0.33715 0.37732 -0.34358 0.37709 -0.36024 0.37061 C -0.37674 0.36389 -0.4026 0.35834 -0.42448 0.34098 C -0.44653 0.32361 -0.47604 0.28426 -0.49219 0.26621 C -0.50833 0.24815 -0.50712 0.25973 -0.52118 0.23287 C -0.53524 0.20602 -0.56788 0.12871 -0.57674 0.10556 C -0.58559 0.08241 -0.57431 0.09699 -0.57448 0.09375 C -0.57465 0.09051 -0.57639 0.09422 -0.57778 0.08635 C -0.57917 0.07848 -0.58194 0.05625 -0.58333 0.0463 C -0.58472 0.03635 -0.58524 0.03403 -0.58559 0.02709 C -0.58594 0.02014 -0.58872 0.0301 -0.58559 0.00486 C -0.58247 -0.02037 -0.57187 -0.09652 -0.56667 -0.12407 C -0.56146 -0.15162 -0.55833 -0.15 -0.55451 -0.16111 C -0.55069 -0.17222 -0.54722 -0.1824 -0.5434 -0.19074 C -0.53958 -0.19907 -0.5349 -0.20416 -0.53108 -0.21157 C -0.52726 -0.21898 -0.52326 -0.22893 -0.51997 -0.23518 C -0.51667 -0.24143 -0.51337 -0.24583 -0.51111 -0.24861 C -0.50885 -0.25139 -0.5092 -0.2456 -0.5066 -0.25162 C -0.50399 -0.25764 -0.50174 -0.27569 -0.49549 -0.28402 C -0.48924 -0.29236 -0.50295 -0.28472 -0.46892 -0.30185 C -0.42031 -0.36713 -0.34132 -0.37986 -0.29115 -0.38634 C -0.24097 -0.39444 -0.19392 -0.36203 -0.16771 -0.35069 C -0.14149 -0.33935 -0.14566 -0.33055 -0.13333 -0.31828 C -0.12101 -0.30601 -0.10729 -0.2956 -0.0934 -0.27662 C -0.07951 -0.25764 -0.06233 -0.23078 -0.04965 -0.20416 C -0.03715 -0.17754 -0.02535 -0.13981 -0.01823 -0.11666 C -0.01111 -0.09351 -0.00955 -0.08426 -0.0066 -0.06504 C -0.00365 -0.04537 -0.00156 -0.01342 -0.00035 -3.7037E-6 Z " pathEditMode="relative" rAng="0" ptsTypes="fafaaaafaaaaaaaaaaaaaaaaaaafaaaaaaaf">
                                      <p:cBhvr>
                                        <p:cTn id="6" dur="7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63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1450"/>
            <a:ext cx="6019800" cy="6526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066800" y="762000"/>
            <a:ext cx="5334000" cy="52578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7775" y="3328988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/>
          <p:cNvSpPr/>
          <p:nvPr/>
        </p:nvSpPr>
        <p:spPr>
          <a:xfrm rot="4960294" flipV="1">
            <a:off x="6014243" y="2793207"/>
            <a:ext cx="3668713" cy="1238250"/>
          </a:xfrm>
          <a:prstGeom prst="curvedUpArrow">
            <a:avLst>
              <a:gd name="adj1" fmla="val 16879"/>
              <a:gd name="adj2" fmla="val 51229"/>
              <a:gd name="adj3" fmla="val 18676"/>
            </a:avLst>
          </a:prstGeom>
          <a:solidFill>
            <a:srgbClr val="FFC0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3.7037E-6 C 0.00694 0.0213 0.0033 0.00116 0.00226 0.01505 C 0.00122 0.02894 0.00052 0.05394 -0.00677 0.08311 C -0.01441 0.1132 -0.02483 0.15579 -0.04149 0.19005 C -0.05799 0.22408 -0.08767 0.26343 -0.10677 0.2875 C -0.12656 0.31158 -0.13802 0.32176 -0.15712 0.33496 C -0.17552 0.34815 -0.19549 0.35741 -0.21771 0.36621 C -0.23993 0.37454 -0.27205 0.38241 -0.28993 0.38473 C -0.3184 0.39352 -0.31389 0.38195 -0.32552 0.37963 C -0.33715 0.37732 -0.34358 0.37709 -0.36024 0.37061 C -0.37674 0.36389 -0.4026 0.35834 -0.42448 0.34098 C -0.44653 0.32361 -0.47604 0.28426 -0.49219 0.26621 C -0.50833 0.24815 -0.50712 0.25973 -0.52118 0.23287 C -0.53524 0.20602 -0.56788 0.12871 -0.57674 0.10556 C -0.58559 0.08241 -0.57431 0.09699 -0.57448 0.09375 C -0.57465 0.09051 -0.57639 0.09422 -0.57778 0.08635 C -0.57917 0.07848 -0.58194 0.05625 -0.58333 0.0463 C -0.58472 0.03635 -0.58524 0.03403 -0.58559 0.02709 C -0.58594 0.02014 -0.58872 0.0301 -0.58559 0.00486 C -0.58247 -0.02037 -0.57187 -0.09652 -0.56667 -0.12407 C -0.56146 -0.15162 -0.55833 -0.15 -0.55451 -0.16111 C -0.55069 -0.17222 -0.54722 -0.1824 -0.5434 -0.19074 C -0.53958 -0.19907 -0.5349 -0.20416 -0.53108 -0.21157 C -0.52726 -0.21898 -0.52326 -0.22893 -0.51997 -0.23518 C -0.51667 -0.24143 -0.51337 -0.24583 -0.51111 -0.24861 C -0.50885 -0.25139 -0.5092 -0.2456 -0.5066 -0.25162 C -0.50399 -0.25764 -0.50174 -0.27569 -0.49549 -0.28402 C -0.48924 -0.29236 -0.50295 -0.28472 -0.46892 -0.30185 C -0.42031 -0.36713 -0.34132 -0.37986 -0.29115 -0.38634 C -0.24097 -0.39444 -0.19392 -0.36203 -0.16771 -0.35069 C -0.14149 -0.33935 -0.14566 -0.33055 -0.13333 -0.31828 C -0.12101 -0.30601 -0.10729 -0.2956 -0.0934 -0.27662 C -0.07951 -0.25764 -0.06233 -0.23078 -0.04965 -0.20416 C -0.03715 -0.17754 -0.02535 -0.13981 -0.01823 -0.11666 C -0.01111 -0.09351 -0.00955 -0.08426 -0.0066 -0.06504 C -0.00365 -0.04537 -0.00156 -0.01342 -0.00035 -3.7037E-6 Z " pathEditMode="relative" rAng="0" ptsTypes="fafaaaafaaaaaaaaaaaaaaaaaaafaaaaaaaf">
                                      <p:cBhvr>
                                        <p:cTn id="6" dur="7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63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304800"/>
            <a:ext cx="8382000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Рассмотрим в прямоугольной системе координат окружность единичного радиуса  и отложим от горизонтальной оси угол  </a:t>
            </a:r>
          </a:p>
          <a:p>
            <a:pPr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(если величина угла положительна, то откладываем против часовой стрелки, иначе по часовой стрелке). Точку пересечения построенной стороны угла с окружностью обозначим 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Р. </a:t>
            </a:r>
          </a:p>
        </p:txBody>
      </p:sp>
      <p:pic>
        <p:nvPicPr>
          <p:cNvPr id="1140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035300"/>
            <a:ext cx="3332163" cy="36131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3200400" y="3635375"/>
            <a:ext cx="2362200" cy="24384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854575"/>
            <a:ext cx="76200" cy="17145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81500" y="4543425"/>
            <a:ext cx="114300" cy="17145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14975" y="4841875"/>
            <a:ext cx="312738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381500" y="4841875"/>
            <a:ext cx="1446213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356100" y="4819650"/>
            <a:ext cx="825500" cy="13525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356100" y="3651250"/>
            <a:ext cx="1206500" cy="1190625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459413" y="3795713"/>
            <a:ext cx="4238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</a:t>
            </a:r>
            <a:endParaRPr lang="ru-RU" dirty="0">
              <a:latin typeface="+mj-lt"/>
            </a:endParaRPr>
          </a:p>
        </p:txBody>
      </p:sp>
      <p:graphicFrame>
        <p:nvGraphicFramePr>
          <p:cNvPr id="17" name="Object 132"/>
          <p:cNvGraphicFramePr>
            <a:graphicFrameLocks noChangeAspect="1"/>
          </p:cNvGraphicFramePr>
          <p:nvPr/>
        </p:nvGraphicFramePr>
        <p:xfrm>
          <a:off x="4876800" y="4435475"/>
          <a:ext cx="304800" cy="279400"/>
        </p:xfrm>
        <a:graphic>
          <a:graphicData uri="http://schemas.openxmlformats.org/presentationml/2006/ole">
            <p:oleObj spid="_x0000_s11396" name="Формула" r:id="rId4" imgW="152280" imgH="139680" progId="">
              <p:embed/>
            </p:oleObj>
          </a:graphicData>
        </a:graphic>
      </p:graphicFrame>
      <p:graphicFrame>
        <p:nvGraphicFramePr>
          <p:cNvPr id="18" name="Object 133"/>
          <p:cNvGraphicFramePr>
            <a:graphicFrameLocks noChangeAspect="1"/>
          </p:cNvGraphicFramePr>
          <p:nvPr/>
        </p:nvGraphicFramePr>
        <p:xfrm>
          <a:off x="4768850" y="5026025"/>
          <a:ext cx="304800" cy="279400"/>
        </p:xfrm>
        <a:graphic>
          <a:graphicData uri="http://schemas.openxmlformats.org/presentationml/2006/ole">
            <p:oleObj spid="_x0000_s11397" name="Формула" r:id="rId5" imgW="152280" imgH="139680" progId="">
              <p:embed/>
            </p:oleObj>
          </a:graphicData>
        </a:graphic>
      </p:graphicFrame>
      <p:pic>
        <p:nvPicPr>
          <p:cNvPr id="114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3075" y="4776788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81600" y="3886200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Object 134"/>
          <p:cNvGraphicFramePr>
            <a:graphicFrameLocks noChangeAspect="1"/>
          </p:cNvGraphicFramePr>
          <p:nvPr/>
        </p:nvGraphicFramePr>
        <p:xfrm>
          <a:off x="6142038" y="3119438"/>
          <a:ext cx="1812925" cy="846137"/>
        </p:xfrm>
        <a:graphic>
          <a:graphicData uri="http://schemas.openxmlformats.org/presentationml/2006/ole">
            <p:oleObj spid="_x0000_s11398" name="Формула" r:id="rId7" imgW="380880" imgH="177480" progId="">
              <p:embed/>
            </p:oleObj>
          </a:graphicData>
        </a:graphic>
      </p:graphicFrame>
      <p:graphicFrame>
        <p:nvGraphicFramePr>
          <p:cNvPr id="22" name="Object 135"/>
          <p:cNvGraphicFramePr>
            <a:graphicFrameLocks noChangeAspect="1"/>
          </p:cNvGraphicFramePr>
          <p:nvPr/>
        </p:nvGraphicFramePr>
        <p:xfrm>
          <a:off x="6430963" y="5032375"/>
          <a:ext cx="1766887" cy="854075"/>
        </p:xfrm>
        <a:graphic>
          <a:graphicData uri="http://schemas.openxmlformats.org/presentationml/2006/ole">
            <p:oleObj spid="_x0000_s11399" name="Формула" r:id="rId8" imgW="368280" imgH="177480" progId="">
              <p:embed/>
            </p:oleObj>
          </a:graphicData>
        </a:graphic>
      </p:graphicFrame>
      <p:cxnSp>
        <p:nvCxnSpPr>
          <p:cNvPr id="24" name="Прямая со стрелкой 23"/>
          <p:cNvCxnSpPr/>
          <p:nvPr/>
        </p:nvCxnSpPr>
        <p:spPr>
          <a:xfrm flipH="1">
            <a:off x="4610100" y="4862513"/>
            <a:ext cx="44450" cy="347662"/>
          </a:xfrm>
          <a:prstGeom prst="straightConnector1">
            <a:avLst/>
          </a:prstGeom>
          <a:ln w="38100">
            <a:solidFill>
              <a:srgbClr val="2F4F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4686300" y="4529138"/>
            <a:ext cx="114300" cy="280987"/>
          </a:xfrm>
          <a:prstGeom prst="straightConnector1">
            <a:avLst/>
          </a:prstGeom>
          <a:ln w="38100">
            <a:solidFill>
              <a:srgbClr val="2F4F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Выгнутая вниз стрелка 52"/>
          <p:cNvSpPr/>
          <p:nvPr/>
        </p:nvSpPr>
        <p:spPr>
          <a:xfrm rot="15719099">
            <a:off x="7936706" y="3182144"/>
            <a:ext cx="1216025" cy="7318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Выгнутая вверх стрелка 53"/>
          <p:cNvSpPr/>
          <p:nvPr/>
        </p:nvSpPr>
        <p:spPr>
          <a:xfrm rot="5055063">
            <a:off x="7930356" y="5082382"/>
            <a:ext cx="1217613" cy="73025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3" grpId="0" animBg="1"/>
      <p:bldP spid="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5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438"/>
            <a:ext cx="6140450" cy="66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449388" y="796925"/>
            <a:ext cx="5473700" cy="5440363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6" name="Object 274"/>
          <p:cNvGraphicFramePr>
            <a:graphicFrameLocks noChangeAspect="1"/>
          </p:cNvGraphicFramePr>
          <p:nvPr/>
        </p:nvGraphicFramePr>
        <p:xfrm>
          <a:off x="6961188" y="2887663"/>
          <a:ext cx="631825" cy="668337"/>
        </p:xfrm>
        <a:graphic>
          <a:graphicData uri="http://schemas.openxmlformats.org/presentationml/2006/ole">
            <p:oleObj spid="_x0000_s7442" name="Формула" r:id="rId4" imgW="228600" imgH="241200" progId="">
              <p:embed/>
            </p:oleObj>
          </a:graphicData>
        </a:graphic>
      </p:graphicFrame>
      <p:graphicFrame>
        <p:nvGraphicFramePr>
          <p:cNvPr id="7" name="Object 275"/>
          <p:cNvGraphicFramePr>
            <a:graphicFrameLocks noChangeAspect="1"/>
          </p:cNvGraphicFramePr>
          <p:nvPr/>
        </p:nvGraphicFramePr>
        <p:xfrm>
          <a:off x="6637338" y="1674813"/>
          <a:ext cx="715962" cy="647700"/>
        </p:xfrm>
        <a:graphic>
          <a:graphicData uri="http://schemas.openxmlformats.org/presentationml/2006/ole">
            <p:oleObj spid="_x0000_s7443" name="Формула" r:id="rId5" imgW="266400" imgH="241200" progId="">
              <p:embed/>
            </p:oleObj>
          </a:graphicData>
        </a:graphic>
      </p:graphicFrame>
      <p:graphicFrame>
        <p:nvGraphicFramePr>
          <p:cNvPr id="8" name="Object 276"/>
          <p:cNvGraphicFramePr>
            <a:graphicFrameLocks noChangeAspect="1"/>
          </p:cNvGraphicFramePr>
          <p:nvPr/>
        </p:nvGraphicFramePr>
        <p:xfrm>
          <a:off x="6194425" y="1103313"/>
          <a:ext cx="636588" cy="576262"/>
        </p:xfrm>
        <a:graphic>
          <a:graphicData uri="http://schemas.openxmlformats.org/presentationml/2006/ole">
            <p:oleObj spid="_x0000_s7444" name="Формула" r:id="rId6" imgW="266400" imgH="241200" progId="">
              <p:embed/>
            </p:oleObj>
          </a:graphicData>
        </a:graphic>
      </p:graphicFrame>
      <p:graphicFrame>
        <p:nvGraphicFramePr>
          <p:cNvPr id="9" name="Object 277"/>
          <p:cNvGraphicFramePr>
            <a:graphicFrameLocks noChangeAspect="1"/>
          </p:cNvGraphicFramePr>
          <p:nvPr/>
        </p:nvGraphicFramePr>
        <p:xfrm>
          <a:off x="5489575" y="392113"/>
          <a:ext cx="714375" cy="647700"/>
        </p:xfrm>
        <a:graphic>
          <a:graphicData uri="http://schemas.openxmlformats.org/presentationml/2006/ole">
            <p:oleObj spid="_x0000_s7445" name="Формула" r:id="rId7" imgW="266400" imgH="241200" progId="">
              <p:embed/>
            </p:oleObj>
          </a:graphicData>
        </a:graphic>
      </p:graphicFrame>
      <p:graphicFrame>
        <p:nvGraphicFramePr>
          <p:cNvPr id="10" name="Object 278"/>
          <p:cNvGraphicFramePr>
            <a:graphicFrameLocks noChangeAspect="1"/>
          </p:cNvGraphicFramePr>
          <p:nvPr/>
        </p:nvGraphicFramePr>
        <p:xfrm>
          <a:off x="3452813" y="147638"/>
          <a:ext cx="715962" cy="649287"/>
        </p:xfrm>
        <a:graphic>
          <a:graphicData uri="http://schemas.openxmlformats.org/presentationml/2006/ole">
            <p:oleObj spid="_x0000_s7446" name="Формула" r:id="rId8" imgW="266400" imgH="241200" progId="">
              <p:embed/>
            </p:oleObj>
          </a:graphicData>
        </a:graphic>
      </p:graphicFrame>
      <p:graphicFrame>
        <p:nvGraphicFramePr>
          <p:cNvPr id="11" name="Object 279"/>
          <p:cNvGraphicFramePr>
            <a:graphicFrameLocks noChangeAspect="1"/>
          </p:cNvGraphicFramePr>
          <p:nvPr/>
        </p:nvGraphicFramePr>
        <p:xfrm>
          <a:off x="1635125" y="2820988"/>
          <a:ext cx="760413" cy="601662"/>
        </p:xfrm>
        <a:graphic>
          <a:graphicData uri="http://schemas.openxmlformats.org/presentationml/2006/ole">
            <p:oleObj spid="_x0000_s7447" name="Формула" r:id="rId9" imgW="304560" imgH="241200" progId="">
              <p:embed/>
            </p:oleObj>
          </a:graphicData>
        </a:graphic>
      </p:graphicFrame>
      <p:graphicFrame>
        <p:nvGraphicFramePr>
          <p:cNvPr id="12" name="Object 280"/>
          <p:cNvGraphicFramePr>
            <a:graphicFrameLocks noChangeAspect="1"/>
          </p:cNvGraphicFramePr>
          <p:nvPr/>
        </p:nvGraphicFramePr>
        <p:xfrm>
          <a:off x="4308475" y="6135688"/>
          <a:ext cx="893763" cy="681037"/>
        </p:xfrm>
        <a:graphic>
          <a:graphicData uri="http://schemas.openxmlformats.org/presentationml/2006/ole">
            <p:oleObj spid="_x0000_s7448" name="Формула" r:id="rId10" imgW="317160" imgH="241200" progId="">
              <p:embed/>
            </p:oleObj>
          </a:graphicData>
        </a:graphic>
      </p:graphicFrame>
      <p:graphicFrame>
        <p:nvGraphicFramePr>
          <p:cNvPr id="13" name="Object 281"/>
          <p:cNvGraphicFramePr>
            <a:graphicFrameLocks noChangeAspect="1"/>
          </p:cNvGraphicFramePr>
          <p:nvPr/>
        </p:nvGraphicFramePr>
        <p:xfrm>
          <a:off x="6996113" y="3617913"/>
          <a:ext cx="696912" cy="531812"/>
        </p:xfrm>
        <a:graphic>
          <a:graphicData uri="http://schemas.openxmlformats.org/presentationml/2006/ole">
            <p:oleObj spid="_x0000_s7449" name="Формула" r:id="rId11" imgW="317160" imgH="241200" progId="">
              <p:embed/>
            </p:oleObj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4186238" y="3505200"/>
            <a:ext cx="2809875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50063" y="3422650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>
            <a:endCxn id="4" idx="7"/>
          </p:cNvCxnSpPr>
          <p:nvPr/>
        </p:nvCxnSpPr>
        <p:spPr>
          <a:xfrm flipV="1">
            <a:off x="4149725" y="1593850"/>
            <a:ext cx="1971675" cy="19113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48375" y="1508125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Прямая соединительная линия 28"/>
          <p:cNvCxnSpPr/>
          <p:nvPr/>
        </p:nvCxnSpPr>
        <p:spPr>
          <a:xfrm flipV="1">
            <a:off x="4186238" y="2133600"/>
            <a:ext cx="2330450" cy="13954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43663" y="2047875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7" name="Прямая соединительная линия 3076"/>
          <p:cNvCxnSpPr/>
          <p:nvPr/>
        </p:nvCxnSpPr>
        <p:spPr>
          <a:xfrm flipV="1">
            <a:off x="4113213" y="1125538"/>
            <a:ext cx="1395412" cy="2392362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445125" y="103981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2" name="Прямая соединительная линия 3081"/>
          <p:cNvCxnSpPr/>
          <p:nvPr/>
        </p:nvCxnSpPr>
        <p:spPr>
          <a:xfrm flipV="1">
            <a:off x="4149725" y="796925"/>
            <a:ext cx="36513" cy="2720975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13213" y="711200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7" name="Прямая соединительная линия 3086"/>
          <p:cNvCxnSpPr>
            <a:stCxn id="3075" idx="1"/>
          </p:cNvCxnSpPr>
          <p:nvPr/>
        </p:nvCxnSpPr>
        <p:spPr>
          <a:xfrm flipV="1">
            <a:off x="1376363" y="3505200"/>
            <a:ext cx="2792412" cy="238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376363" y="3443288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96" name="Прямая соединительная линия 3095"/>
          <p:cNvCxnSpPr>
            <a:stCxn id="16" idx="0"/>
          </p:cNvCxnSpPr>
          <p:nvPr/>
        </p:nvCxnSpPr>
        <p:spPr>
          <a:xfrm flipH="1" flipV="1">
            <a:off x="4168775" y="3529013"/>
            <a:ext cx="17463" cy="26225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13213" y="61515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66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03688" y="34083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1" name="Выгнутая вниз стрелка 3100"/>
          <p:cNvSpPr/>
          <p:nvPr/>
        </p:nvSpPr>
        <p:spPr>
          <a:xfrm rot="14982243">
            <a:off x="6464300" y="1308100"/>
            <a:ext cx="3175000" cy="869950"/>
          </a:xfrm>
          <a:prstGeom prst="curvedUpArrow">
            <a:avLst>
              <a:gd name="adj1" fmla="val 8720"/>
              <a:gd name="adj2" fmla="val 4016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0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5075" y="190500"/>
            <a:ext cx="6107113" cy="662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единительная линия 13"/>
          <p:cNvCxnSpPr>
            <a:endCxn id="1026" idx="1"/>
          </p:cNvCxnSpPr>
          <p:nvPr/>
        </p:nvCxnSpPr>
        <p:spPr>
          <a:xfrm flipV="1">
            <a:off x="4284663" y="1279525"/>
            <a:ext cx="1439862" cy="22209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1547813" y="836613"/>
            <a:ext cx="5472112" cy="5329237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959600" y="3429000"/>
            <a:ext cx="122238" cy="144463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endCxn id="5" idx="2"/>
          </p:cNvCxnSpPr>
          <p:nvPr/>
        </p:nvCxnSpPr>
        <p:spPr>
          <a:xfrm>
            <a:off x="4284663" y="3500438"/>
            <a:ext cx="2674937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0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8938" y="3368675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>
            <a:stCxn id="1026" idx="2"/>
          </p:cNvCxnSpPr>
          <p:nvPr/>
        </p:nvCxnSpPr>
        <p:spPr>
          <a:xfrm>
            <a:off x="5797550" y="1362075"/>
            <a:ext cx="0" cy="2138363"/>
          </a:xfrm>
          <a:prstGeom prst="line">
            <a:avLst/>
          </a:prstGeom>
          <a:ln w="57150">
            <a:solidFill>
              <a:srgbClr val="0000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1026" idx="1"/>
          </p:cNvCxnSpPr>
          <p:nvPr/>
        </p:nvCxnSpPr>
        <p:spPr>
          <a:xfrm flipH="1">
            <a:off x="4319588" y="1279525"/>
            <a:ext cx="1404937" cy="0"/>
          </a:xfrm>
          <a:prstGeom prst="line">
            <a:avLst/>
          </a:prstGeom>
          <a:ln w="57150">
            <a:solidFill>
              <a:srgbClr val="0000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Выгнутая вниз стрелка 23"/>
          <p:cNvSpPr/>
          <p:nvPr/>
        </p:nvSpPr>
        <p:spPr>
          <a:xfrm rot="14824614">
            <a:off x="4713287" y="2909888"/>
            <a:ext cx="809625" cy="3429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25" name="Object 106"/>
          <p:cNvGraphicFramePr>
            <a:graphicFrameLocks noChangeAspect="1"/>
          </p:cNvGraphicFramePr>
          <p:nvPr/>
        </p:nvGraphicFramePr>
        <p:xfrm>
          <a:off x="5237163" y="2565400"/>
          <a:ext cx="560387" cy="576263"/>
        </p:xfrm>
        <a:graphic>
          <a:graphicData uri="http://schemas.openxmlformats.org/presentationml/2006/ole">
            <p:oleObj spid="_x0000_s8298" name="Формула" r:id="rId5" imgW="152280" imgH="139680" progId="">
              <p:embed/>
            </p:oleObj>
          </a:graphicData>
        </a:graphic>
      </p:graphicFrame>
      <p:sp>
        <p:nvSpPr>
          <p:cNvPr id="28" name="Равно 27"/>
          <p:cNvSpPr/>
          <p:nvPr/>
        </p:nvSpPr>
        <p:spPr>
          <a:xfrm rot="18019521">
            <a:off x="6815932" y="459581"/>
            <a:ext cx="336550" cy="198437"/>
          </a:xfrm>
          <a:prstGeom prst="mathEqual">
            <a:avLst>
              <a:gd name="adj1" fmla="val 23520"/>
              <a:gd name="adj2" fmla="val 152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80263" y="1225550"/>
            <a:ext cx="3111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1" name="Object 107"/>
          <p:cNvGraphicFramePr>
            <a:graphicFrameLocks noChangeAspect="1"/>
          </p:cNvGraphicFramePr>
          <p:nvPr/>
        </p:nvGraphicFramePr>
        <p:xfrm>
          <a:off x="7199313" y="1554163"/>
          <a:ext cx="1466850" cy="735012"/>
        </p:xfrm>
        <a:graphic>
          <a:graphicData uri="http://schemas.openxmlformats.org/presentationml/2006/ole">
            <p:oleObj spid="_x0000_s8299" name="Формула" r:id="rId7" imgW="355320" imgH="177480" progId="">
              <p:embed/>
            </p:oleObj>
          </a:graphicData>
        </a:graphic>
      </p:graphicFrame>
      <p:graphicFrame>
        <p:nvGraphicFramePr>
          <p:cNvPr id="1024" name="Object 108"/>
          <p:cNvGraphicFramePr>
            <a:graphicFrameLocks noChangeAspect="1"/>
          </p:cNvGraphicFramePr>
          <p:nvPr/>
        </p:nvGraphicFramePr>
        <p:xfrm>
          <a:off x="7180263" y="26988"/>
          <a:ext cx="1581150" cy="600075"/>
        </p:xfrm>
        <a:graphic>
          <a:graphicData uri="http://schemas.openxmlformats.org/presentationml/2006/ole">
            <p:oleObj spid="_x0000_s8300" name="Формула" r:id="rId8" imgW="368280" imgH="139680" progId="">
              <p:embed/>
            </p:oleObj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196975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TextBox 1036"/>
          <p:cNvSpPr txBox="1"/>
          <p:nvPr/>
        </p:nvSpPr>
        <p:spPr>
          <a:xfrm>
            <a:off x="5634038" y="3659188"/>
            <a:ext cx="349250" cy="52387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х</a:t>
            </a:r>
          </a:p>
        </p:txBody>
      </p:sp>
      <p:sp>
        <p:nvSpPr>
          <p:cNvPr id="1038" name="TextBox 1037"/>
          <p:cNvSpPr txBox="1"/>
          <p:nvPr/>
        </p:nvSpPr>
        <p:spPr>
          <a:xfrm>
            <a:off x="3846513" y="1100138"/>
            <a:ext cx="352425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у</a:t>
            </a:r>
          </a:p>
        </p:txBody>
      </p:sp>
      <p:sp>
        <p:nvSpPr>
          <p:cNvPr id="1039" name="Прямоугольник 1038"/>
          <p:cNvSpPr/>
          <p:nvPr/>
        </p:nvSpPr>
        <p:spPr>
          <a:xfrm>
            <a:off x="4610100" y="3548063"/>
            <a:ext cx="141288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8319" name="Picture 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9425" y="2930525"/>
            <a:ext cx="1651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20" name="TextBox 1041"/>
          <p:cNvSpPr txBox="1">
            <a:spLocks noChangeArrowheads="1"/>
          </p:cNvSpPr>
          <p:nvPr/>
        </p:nvSpPr>
        <p:spPr bwMode="auto">
          <a:xfrm>
            <a:off x="7019925" y="3552825"/>
            <a:ext cx="319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8321" name="Прямоугольник 1042"/>
          <p:cNvSpPr>
            <a:spLocks noChangeArrowheads="1"/>
          </p:cNvSpPr>
          <p:nvPr/>
        </p:nvSpPr>
        <p:spPr bwMode="auto">
          <a:xfrm>
            <a:off x="3897313" y="444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Calibri" pitchFamily="34" charset="0"/>
              </a:rPr>
              <a:t>1</a:t>
            </a:r>
          </a:p>
        </p:txBody>
      </p:sp>
      <p:graphicFrame>
        <p:nvGraphicFramePr>
          <p:cNvPr id="6" name="Object 109"/>
          <p:cNvGraphicFramePr>
            <a:graphicFrameLocks noChangeAspect="1"/>
          </p:cNvGraphicFramePr>
          <p:nvPr/>
        </p:nvGraphicFramePr>
        <p:xfrm>
          <a:off x="7019925" y="2797175"/>
          <a:ext cx="1230313" cy="631825"/>
        </p:xfrm>
        <a:graphic>
          <a:graphicData uri="http://schemas.openxmlformats.org/presentationml/2006/ole">
            <p:oleObj spid="_x0000_s8301" name="Формула" r:id="rId10" imgW="444240" imgH="228600" progId="">
              <p:embed/>
            </p:oleObj>
          </a:graphicData>
        </a:graphic>
      </p:graphicFrame>
      <p:graphicFrame>
        <p:nvGraphicFramePr>
          <p:cNvPr id="9" name="Object 110"/>
          <p:cNvGraphicFramePr>
            <a:graphicFrameLocks noChangeAspect="1"/>
          </p:cNvGraphicFramePr>
          <p:nvPr/>
        </p:nvGraphicFramePr>
        <p:xfrm>
          <a:off x="5870575" y="595313"/>
          <a:ext cx="1811338" cy="776287"/>
        </p:xfrm>
        <a:graphic>
          <a:graphicData uri="http://schemas.openxmlformats.org/presentationml/2006/ole">
            <p:oleObj spid="_x0000_s8302" name="Формула" r:id="rId11" imgW="53316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4" grpId="0" animBg="1"/>
      <p:bldP spid="1037" grpId="0" animBg="1"/>
      <p:bldP spid="10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7"/>
          <p:cNvGraphicFramePr>
            <a:graphicFrameLocks noChangeAspect="1"/>
          </p:cNvGraphicFramePr>
          <p:nvPr/>
        </p:nvGraphicFramePr>
        <p:xfrm>
          <a:off x="5486400" y="1143000"/>
          <a:ext cx="609600" cy="731838"/>
        </p:xfrm>
        <a:graphic>
          <a:graphicData uri="http://schemas.openxmlformats.org/presentationml/2006/ole">
            <p:oleObj spid="_x0000_s9263" name="Формула" r:id="rId3" imgW="190440" imgH="228600" progId="">
              <p:embed/>
            </p:oleObj>
          </a:graphicData>
        </a:graphic>
      </p:graphicFrame>
      <p:graphicFrame>
        <p:nvGraphicFramePr>
          <p:cNvPr id="5" name="Object 48"/>
          <p:cNvGraphicFramePr>
            <a:graphicFrameLocks noChangeAspect="1"/>
          </p:cNvGraphicFramePr>
          <p:nvPr/>
        </p:nvGraphicFramePr>
        <p:xfrm>
          <a:off x="7315200" y="2209800"/>
          <a:ext cx="609600" cy="731838"/>
        </p:xfrm>
        <a:graphic>
          <a:graphicData uri="http://schemas.openxmlformats.org/presentationml/2006/ole">
            <p:oleObj spid="_x0000_s9264" name="Формула" r:id="rId4" imgW="190440" imgH="228600" progId="">
              <p:embed/>
            </p:oleObj>
          </a:graphicData>
        </a:graphic>
      </p:graphicFrame>
      <p:graphicFrame>
        <p:nvGraphicFramePr>
          <p:cNvPr id="6" name="Object 49"/>
          <p:cNvGraphicFramePr>
            <a:graphicFrameLocks noChangeAspect="1"/>
          </p:cNvGraphicFramePr>
          <p:nvPr/>
        </p:nvGraphicFramePr>
        <p:xfrm>
          <a:off x="5486400" y="3886200"/>
          <a:ext cx="609600" cy="731838"/>
        </p:xfrm>
        <a:graphic>
          <a:graphicData uri="http://schemas.openxmlformats.org/presentationml/2006/ole">
            <p:oleObj spid="_x0000_s9265" name="Формула" r:id="rId5" imgW="190440" imgH="228600" progId="">
              <p:embed/>
            </p:oleObj>
          </a:graphicData>
        </a:graphic>
      </p:graphicFrame>
      <p:graphicFrame>
        <p:nvGraphicFramePr>
          <p:cNvPr id="7" name="Object 50"/>
          <p:cNvGraphicFramePr>
            <a:graphicFrameLocks noChangeAspect="1"/>
          </p:cNvGraphicFramePr>
          <p:nvPr/>
        </p:nvGraphicFramePr>
        <p:xfrm>
          <a:off x="5486400" y="5510213"/>
          <a:ext cx="609600" cy="731837"/>
        </p:xfrm>
        <a:graphic>
          <a:graphicData uri="http://schemas.openxmlformats.org/presentationml/2006/ole">
            <p:oleObj spid="_x0000_s9266" name="Формула" r:id="rId6" imgW="190440" imgH="228600" progId="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5800" y="609600"/>
            <a:ext cx="8305800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Синус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угла  определяется как ордината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точки            </a:t>
            </a:r>
          </a:p>
          <a:p>
            <a:pPr>
              <a:defRPr/>
            </a:pPr>
            <a:endParaRPr lang="ru-RU" sz="36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Косинус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— абсцисса точки </a:t>
            </a:r>
          </a:p>
          <a:p>
            <a:pPr>
              <a:defRPr/>
            </a:pPr>
            <a:endParaRPr lang="ru-RU" sz="36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Тангенс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отношение  ординаты  к  абсциссе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точки </a:t>
            </a:r>
          </a:p>
          <a:p>
            <a:pPr>
              <a:defRPr/>
            </a:pPr>
            <a:endParaRPr lang="ru-RU" sz="36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Котангенс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отношение абсциссы к ординате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точки  </a:t>
            </a:r>
          </a:p>
        </p:txBody>
      </p:sp>
      <p:graphicFrame>
        <p:nvGraphicFramePr>
          <p:cNvPr id="2" name="Object 51"/>
          <p:cNvGraphicFramePr>
            <a:graphicFrameLocks noChangeAspect="1"/>
          </p:cNvGraphicFramePr>
          <p:nvPr/>
        </p:nvGraphicFramePr>
        <p:xfrm>
          <a:off x="3200400" y="228600"/>
          <a:ext cx="3827463" cy="6216650"/>
        </p:xfrm>
        <a:graphic>
          <a:graphicData uri="http://schemas.openxmlformats.org/presentationml/2006/ole">
            <p:oleObj spid="_x0000_s9267" name="Формула" r:id="rId7" imgW="609480" imgH="12952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990600"/>
            <a:ext cx="8329613" cy="50165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Понятие 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синуса </a:t>
            </a: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встречается  уже  в  </a:t>
            </a:r>
            <a:r>
              <a:rPr lang="en-US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III</a:t>
            </a: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в. до н. э.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 имел  название  </a:t>
            </a:r>
            <a:r>
              <a:rPr lang="ru-RU" sz="32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джива</a:t>
            </a: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(</a:t>
            </a:r>
            <a:r>
              <a:rPr lang="ru-RU" sz="32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тетева</a:t>
            </a: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лука) ,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</a:t>
            </a:r>
            <a:r>
              <a:rPr lang="en-US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IX </a:t>
            </a: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в. заменено  на  арабское  слово  </a:t>
            </a:r>
          </a:p>
          <a:p>
            <a:pPr algn="ctr">
              <a:defRPr/>
            </a:pPr>
            <a:r>
              <a:rPr lang="ru-RU" sz="32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джайб</a:t>
            </a: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(выпуклость) ,  </a:t>
            </a:r>
            <a:r>
              <a:rPr lang="en-US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XII </a:t>
            </a: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в. заменено  на латинское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синус (изгиб, кривизна) .</a:t>
            </a:r>
          </a:p>
          <a:p>
            <a:pPr algn="ctr">
              <a:defRPr/>
            </a:pP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Косинус </a:t>
            </a: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это дополнительный синус.</a:t>
            </a:r>
          </a:p>
          <a:p>
            <a:pPr algn="ctr">
              <a:defRPr/>
            </a:pP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Тангенс </a:t>
            </a: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переводится  с  латинского 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  «касающийся»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8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438"/>
            <a:ext cx="6140450" cy="66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449388" y="796925"/>
            <a:ext cx="5473700" cy="5440363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12673" name="Object 385"/>
          <p:cNvGraphicFramePr>
            <a:graphicFrameLocks noChangeAspect="1"/>
          </p:cNvGraphicFramePr>
          <p:nvPr/>
        </p:nvGraphicFramePr>
        <p:xfrm>
          <a:off x="6961188" y="2887663"/>
          <a:ext cx="631825" cy="668337"/>
        </p:xfrm>
        <a:graphic>
          <a:graphicData uri="http://schemas.openxmlformats.org/presentationml/2006/ole">
            <p:oleObj spid="_x0000_s12673" name="Формула" r:id="rId4" imgW="228600" imgH="241200" progId="">
              <p:embed/>
            </p:oleObj>
          </a:graphicData>
        </a:graphic>
      </p:graphicFrame>
      <p:graphicFrame>
        <p:nvGraphicFramePr>
          <p:cNvPr id="12674" name="Object 386"/>
          <p:cNvGraphicFramePr>
            <a:graphicFrameLocks noChangeAspect="1"/>
          </p:cNvGraphicFramePr>
          <p:nvPr/>
        </p:nvGraphicFramePr>
        <p:xfrm>
          <a:off x="6637338" y="1674813"/>
          <a:ext cx="715962" cy="647700"/>
        </p:xfrm>
        <a:graphic>
          <a:graphicData uri="http://schemas.openxmlformats.org/presentationml/2006/ole">
            <p:oleObj spid="_x0000_s12674" name="Формула" r:id="rId5" imgW="266400" imgH="241200" progId="">
              <p:embed/>
            </p:oleObj>
          </a:graphicData>
        </a:graphic>
      </p:graphicFrame>
      <p:graphicFrame>
        <p:nvGraphicFramePr>
          <p:cNvPr id="12675" name="Object 387"/>
          <p:cNvGraphicFramePr>
            <a:graphicFrameLocks noChangeAspect="1"/>
          </p:cNvGraphicFramePr>
          <p:nvPr/>
        </p:nvGraphicFramePr>
        <p:xfrm>
          <a:off x="6194425" y="1103313"/>
          <a:ext cx="636588" cy="576262"/>
        </p:xfrm>
        <a:graphic>
          <a:graphicData uri="http://schemas.openxmlformats.org/presentationml/2006/ole">
            <p:oleObj spid="_x0000_s12675" name="Формула" r:id="rId6" imgW="266400" imgH="241200" progId="">
              <p:embed/>
            </p:oleObj>
          </a:graphicData>
        </a:graphic>
      </p:graphicFrame>
      <p:graphicFrame>
        <p:nvGraphicFramePr>
          <p:cNvPr id="12676" name="Object 388"/>
          <p:cNvGraphicFramePr>
            <a:graphicFrameLocks noChangeAspect="1"/>
          </p:cNvGraphicFramePr>
          <p:nvPr/>
        </p:nvGraphicFramePr>
        <p:xfrm>
          <a:off x="5489575" y="392113"/>
          <a:ext cx="714375" cy="647700"/>
        </p:xfrm>
        <a:graphic>
          <a:graphicData uri="http://schemas.openxmlformats.org/presentationml/2006/ole">
            <p:oleObj spid="_x0000_s12676" name="Формула" r:id="rId7" imgW="266400" imgH="241200" progId="">
              <p:embed/>
            </p:oleObj>
          </a:graphicData>
        </a:graphic>
      </p:graphicFrame>
      <p:graphicFrame>
        <p:nvGraphicFramePr>
          <p:cNvPr id="12677" name="Object 389"/>
          <p:cNvGraphicFramePr>
            <a:graphicFrameLocks noChangeAspect="1"/>
          </p:cNvGraphicFramePr>
          <p:nvPr/>
        </p:nvGraphicFramePr>
        <p:xfrm>
          <a:off x="3452813" y="147638"/>
          <a:ext cx="715962" cy="649287"/>
        </p:xfrm>
        <a:graphic>
          <a:graphicData uri="http://schemas.openxmlformats.org/presentationml/2006/ole">
            <p:oleObj spid="_x0000_s12677" name="Формула" r:id="rId8" imgW="266400" imgH="241200" progId="">
              <p:embed/>
            </p:oleObj>
          </a:graphicData>
        </a:graphic>
      </p:graphicFrame>
      <p:graphicFrame>
        <p:nvGraphicFramePr>
          <p:cNvPr id="12678" name="Object 390"/>
          <p:cNvGraphicFramePr>
            <a:graphicFrameLocks noChangeAspect="1"/>
          </p:cNvGraphicFramePr>
          <p:nvPr/>
        </p:nvGraphicFramePr>
        <p:xfrm>
          <a:off x="1635125" y="2820988"/>
          <a:ext cx="760413" cy="601662"/>
        </p:xfrm>
        <a:graphic>
          <a:graphicData uri="http://schemas.openxmlformats.org/presentationml/2006/ole">
            <p:oleObj spid="_x0000_s12678" name="Формула" r:id="rId9" imgW="304560" imgH="241200" progId="">
              <p:embed/>
            </p:oleObj>
          </a:graphicData>
        </a:graphic>
      </p:graphicFrame>
      <p:graphicFrame>
        <p:nvGraphicFramePr>
          <p:cNvPr id="12679" name="Object 391"/>
          <p:cNvGraphicFramePr>
            <a:graphicFrameLocks noChangeAspect="1"/>
          </p:cNvGraphicFramePr>
          <p:nvPr/>
        </p:nvGraphicFramePr>
        <p:xfrm>
          <a:off x="4308475" y="6135688"/>
          <a:ext cx="893763" cy="681037"/>
        </p:xfrm>
        <a:graphic>
          <a:graphicData uri="http://schemas.openxmlformats.org/presentationml/2006/ole">
            <p:oleObj spid="_x0000_s12679" name="Формула" r:id="rId10" imgW="317160" imgH="241200" progId="">
              <p:embed/>
            </p:oleObj>
          </a:graphicData>
        </a:graphic>
      </p:graphicFrame>
      <p:graphicFrame>
        <p:nvGraphicFramePr>
          <p:cNvPr id="12680" name="Object 392"/>
          <p:cNvGraphicFramePr>
            <a:graphicFrameLocks noChangeAspect="1"/>
          </p:cNvGraphicFramePr>
          <p:nvPr/>
        </p:nvGraphicFramePr>
        <p:xfrm>
          <a:off x="6996113" y="3617913"/>
          <a:ext cx="696912" cy="531812"/>
        </p:xfrm>
        <a:graphic>
          <a:graphicData uri="http://schemas.openxmlformats.org/presentationml/2006/ole">
            <p:oleObj spid="_x0000_s12680" name="Формула" r:id="rId11" imgW="317160" imgH="241200" progId="">
              <p:embed/>
            </p:oleObj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4186238" y="3505200"/>
            <a:ext cx="2809875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89" name="Picture 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50063" y="3422650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>
            <a:endCxn id="4" idx="7"/>
          </p:cNvCxnSpPr>
          <p:nvPr/>
        </p:nvCxnSpPr>
        <p:spPr>
          <a:xfrm flipV="1">
            <a:off x="4149725" y="1593850"/>
            <a:ext cx="1971675" cy="19113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91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48375" y="1508125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Прямая соединительная линия 28"/>
          <p:cNvCxnSpPr/>
          <p:nvPr/>
        </p:nvCxnSpPr>
        <p:spPr>
          <a:xfrm flipV="1">
            <a:off x="4186238" y="2133600"/>
            <a:ext cx="2330450" cy="13954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93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43663" y="2047875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7" name="Прямая соединительная линия 3076"/>
          <p:cNvCxnSpPr/>
          <p:nvPr/>
        </p:nvCxnSpPr>
        <p:spPr>
          <a:xfrm flipV="1">
            <a:off x="4113213" y="1125538"/>
            <a:ext cx="1395412" cy="2392362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95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445125" y="103981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2" name="Прямая соединительная линия 3081"/>
          <p:cNvCxnSpPr/>
          <p:nvPr/>
        </p:nvCxnSpPr>
        <p:spPr>
          <a:xfrm flipV="1">
            <a:off x="4149725" y="796925"/>
            <a:ext cx="36513" cy="2720975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97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13213" y="711200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7" name="Прямая соединительная линия 3086"/>
          <p:cNvCxnSpPr>
            <a:stCxn id="3075" idx="1"/>
          </p:cNvCxnSpPr>
          <p:nvPr/>
        </p:nvCxnSpPr>
        <p:spPr>
          <a:xfrm flipV="1">
            <a:off x="1376363" y="3505200"/>
            <a:ext cx="2792412" cy="238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99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376363" y="3443288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96" name="Прямая соединительная линия 3095"/>
          <p:cNvCxnSpPr>
            <a:stCxn id="16" idx="0"/>
          </p:cNvCxnSpPr>
          <p:nvPr/>
        </p:nvCxnSpPr>
        <p:spPr>
          <a:xfrm flipH="1" flipV="1">
            <a:off x="4168775" y="3529013"/>
            <a:ext cx="17463" cy="26225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01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13213" y="61515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02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03688" y="34083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6553200" y="2219325"/>
            <a:ext cx="36513" cy="1274763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4" idx="1"/>
          </p:cNvCxnSpPr>
          <p:nvPr/>
        </p:nvCxnSpPr>
        <p:spPr>
          <a:xfrm flipH="1">
            <a:off x="4176713" y="2133600"/>
            <a:ext cx="2266950" cy="23813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393"/>
          <p:cNvGraphicFramePr>
            <a:graphicFrameLocks noChangeAspect="1"/>
          </p:cNvGraphicFramePr>
          <p:nvPr/>
        </p:nvGraphicFramePr>
        <p:xfrm>
          <a:off x="7308850" y="153988"/>
          <a:ext cx="1733550" cy="1354137"/>
        </p:xfrm>
        <a:graphic>
          <a:graphicData uri="http://schemas.openxmlformats.org/presentationml/2006/ole">
            <p:oleObj spid="_x0000_s12681" name="Формула" r:id="rId14" imgW="812520" imgH="634680" progId="">
              <p:embed/>
            </p:oleObj>
          </a:graphicData>
        </a:graphic>
      </p:graphicFrame>
      <p:cxnSp>
        <p:nvCxnSpPr>
          <p:cNvPr id="27" name="Прямая соединительная линия 26"/>
          <p:cNvCxnSpPr>
            <a:stCxn id="3076" idx="2"/>
          </p:cNvCxnSpPr>
          <p:nvPr/>
        </p:nvCxnSpPr>
        <p:spPr>
          <a:xfrm>
            <a:off x="6121400" y="1679575"/>
            <a:ext cx="0" cy="1814513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3076" idx="1"/>
          </p:cNvCxnSpPr>
          <p:nvPr/>
        </p:nvCxnSpPr>
        <p:spPr>
          <a:xfrm flipH="1">
            <a:off x="4186238" y="1593850"/>
            <a:ext cx="1862137" cy="0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2" name="Object 394"/>
          <p:cNvGraphicFramePr>
            <a:graphicFrameLocks noChangeAspect="1"/>
          </p:cNvGraphicFramePr>
          <p:nvPr/>
        </p:nvGraphicFramePr>
        <p:xfrm>
          <a:off x="7242175" y="1508125"/>
          <a:ext cx="1884363" cy="1138238"/>
        </p:xfrm>
        <a:graphic>
          <a:graphicData uri="http://schemas.openxmlformats.org/presentationml/2006/ole">
            <p:oleObj spid="_x0000_s12682" name="Формула" r:id="rId15" imgW="799920" imgH="482400" progId="">
              <p:embed/>
            </p:oleObj>
          </a:graphicData>
        </a:graphic>
      </p:graphicFrame>
      <p:cxnSp>
        <p:nvCxnSpPr>
          <p:cNvPr id="3078" name="Прямая соединительная линия 3077"/>
          <p:cNvCxnSpPr>
            <a:stCxn id="15" idx="2"/>
          </p:cNvCxnSpPr>
          <p:nvPr/>
        </p:nvCxnSpPr>
        <p:spPr>
          <a:xfrm>
            <a:off x="5518150" y="1211263"/>
            <a:ext cx="0" cy="2293937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0" name="Прямая соединительная линия 3079"/>
          <p:cNvCxnSpPr>
            <a:stCxn id="15" idx="1"/>
          </p:cNvCxnSpPr>
          <p:nvPr/>
        </p:nvCxnSpPr>
        <p:spPr>
          <a:xfrm flipH="1">
            <a:off x="4186238" y="1125538"/>
            <a:ext cx="1258887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81" name="Object 395"/>
          <p:cNvGraphicFramePr>
            <a:graphicFrameLocks noChangeAspect="1"/>
          </p:cNvGraphicFramePr>
          <p:nvPr/>
        </p:nvGraphicFramePr>
        <p:xfrm>
          <a:off x="7256463" y="4419600"/>
          <a:ext cx="1760537" cy="1419225"/>
        </p:xfrm>
        <a:graphic>
          <a:graphicData uri="http://schemas.openxmlformats.org/presentationml/2006/ole">
            <p:oleObj spid="_x0000_s12683" name="Формула" r:id="rId16" imgW="787320" imgH="634680" progId="">
              <p:embed/>
            </p:oleObj>
          </a:graphicData>
        </a:graphic>
      </p:graphicFrame>
      <p:graphicFrame>
        <p:nvGraphicFramePr>
          <p:cNvPr id="12684" name="Object 396"/>
          <p:cNvGraphicFramePr>
            <a:graphicFrameLocks noChangeAspect="1"/>
          </p:cNvGraphicFramePr>
          <p:nvPr/>
        </p:nvGraphicFramePr>
        <p:xfrm>
          <a:off x="3657600" y="1960563"/>
          <a:ext cx="228600" cy="590550"/>
        </p:xfrm>
        <a:graphic>
          <a:graphicData uri="http://schemas.openxmlformats.org/presentationml/2006/ole">
            <p:oleObj spid="_x0000_s12684" name="Формула" r:id="rId17" imgW="152280" imgH="393480" progId="">
              <p:embed/>
            </p:oleObj>
          </a:graphicData>
        </a:graphic>
      </p:graphicFrame>
      <p:graphicFrame>
        <p:nvGraphicFramePr>
          <p:cNvPr id="12685" name="Object 397"/>
          <p:cNvGraphicFramePr>
            <a:graphicFrameLocks noChangeAspect="1"/>
          </p:cNvGraphicFramePr>
          <p:nvPr/>
        </p:nvGraphicFramePr>
        <p:xfrm>
          <a:off x="5424488" y="3592513"/>
          <a:ext cx="228600" cy="590550"/>
        </p:xfrm>
        <a:graphic>
          <a:graphicData uri="http://schemas.openxmlformats.org/presentationml/2006/ole">
            <p:oleObj spid="_x0000_s12685" name="Формула" r:id="rId18" imgW="152280" imgH="393480" progId="">
              <p:embed/>
            </p:oleObj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 flipH="1">
            <a:off x="5508625" y="3408363"/>
            <a:ext cx="9525" cy="179387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103688" y="2133600"/>
            <a:ext cx="155575" cy="0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516688" y="3529013"/>
            <a:ext cx="312737" cy="36830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765550" y="882650"/>
            <a:ext cx="312738" cy="369888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84250" y="3038475"/>
            <a:ext cx="388938" cy="369888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27450" y="6323013"/>
            <a:ext cx="390525" cy="36988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5913" y="153988"/>
            <a:ext cx="3279775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Запомним !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295400"/>
          <a:ext cx="8382000" cy="50292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990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40000"/>
                      </a:srgbClr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>
                        <a:alpha val="40000"/>
                      </a:srgbClr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206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836" name="Object 476"/>
          <p:cNvGraphicFramePr>
            <a:graphicFrameLocks noChangeAspect="1"/>
          </p:cNvGraphicFramePr>
          <p:nvPr/>
        </p:nvGraphicFramePr>
        <p:xfrm>
          <a:off x="914400" y="2438400"/>
          <a:ext cx="1295400" cy="647700"/>
        </p:xfrm>
        <a:graphic>
          <a:graphicData uri="http://schemas.openxmlformats.org/presentationml/2006/ole">
            <p:oleObj spid="_x0000_s15836" name="Формула" r:id="rId3" imgW="355138" imgH="177569" progId="">
              <p:embed/>
            </p:oleObj>
          </a:graphicData>
        </a:graphic>
      </p:graphicFrame>
      <p:graphicFrame>
        <p:nvGraphicFramePr>
          <p:cNvPr id="15837" name="Object 477"/>
          <p:cNvGraphicFramePr>
            <a:graphicFrameLocks noChangeAspect="1"/>
          </p:cNvGraphicFramePr>
          <p:nvPr/>
        </p:nvGraphicFramePr>
        <p:xfrm>
          <a:off x="973138" y="3505200"/>
          <a:ext cx="1406525" cy="533400"/>
        </p:xfrm>
        <a:graphic>
          <a:graphicData uri="http://schemas.openxmlformats.org/presentationml/2006/ole">
            <p:oleObj spid="_x0000_s15837" name="Формула" r:id="rId4" imgW="368300" imgH="139700" progId="">
              <p:embed/>
            </p:oleObj>
          </a:graphicData>
        </a:graphic>
      </p:graphicFrame>
      <p:graphicFrame>
        <p:nvGraphicFramePr>
          <p:cNvPr id="15838" name="Object 478"/>
          <p:cNvGraphicFramePr>
            <a:graphicFrameLocks noChangeAspect="1"/>
          </p:cNvGraphicFramePr>
          <p:nvPr/>
        </p:nvGraphicFramePr>
        <p:xfrm>
          <a:off x="1066800" y="4572000"/>
          <a:ext cx="1109663" cy="706438"/>
        </p:xfrm>
        <a:graphic>
          <a:graphicData uri="http://schemas.openxmlformats.org/presentationml/2006/ole">
            <p:oleObj spid="_x0000_s15838" name="Формула" r:id="rId5" imgW="279360" imgH="177480" progId="">
              <p:embed/>
            </p:oleObj>
          </a:graphicData>
        </a:graphic>
      </p:graphicFrame>
      <p:graphicFrame>
        <p:nvGraphicFramePr>
          <p:cNvPr id="15839" name="Object 479"/>
          <p:cNvGraphicFramePr>
            <a:graphicFrameLocks noChangeAspect="1"/>
          </p:cNvGraphicFramePr>
          <p:nvPr/>
        </p:nvGraphicFramePr>
        <p:xfrm>
          <a:off x="914400" y="5638800"/>
          <a:ext cx="1219200" cy="631825"/>
        </p:xfrm>
        <a:graphic>
          <a:graphicData uri="http://schemas.openxmlformats.org/presentationml/2006/ole">
            <p:oleObj spid="_x0000_s15839" name="Формула" r:id="rId6" imgW="342720" imgH="177480" progId="">
              <p:embed/>
            </p:oleObj>
          </a:graphicData>
        </a:graphic>
      </p:graphicFrame>
      <p:graphicFrame>
        <p:nvGraphicFramePr>
          <p:cNvPr id="15840" name="Object 480"/>
          <p:cNvGraphicFramePr>
            <a:graphicFrameLocks noChangeAspect="1"/>
          </p:cNvGraphicFramePr>
          <p:nvPr/>
        </p:nvGraphicFramePr>
        <p:xfrm>
          <a:off x="3352800" y="1371600"/>
          <a:ext cx="800100" cy="673100"/>
        </p:xfrm>
        <a:graphic>
          <a:graphicData uri="http://schemas.openxmlformats.org/presentationml/2006/ole">
            <p:oleObj spid="_x0000_s15840" name="Формула" r:id="rId7" imgW="241200" imgH="203040" progId="">
              <p:embed/>
            </p:oleObj>
          </a:graphicData>
        </a:graphic>
      </p:graphicFrame>
      <p:graphicFrame>
        <p:nvGraphicFramePr>
          <p:cNvPr id="15841" name="Object 481"/>
          <p:cNvGraphicFramePr>
            <a:graphicFrameLocks noChangeAspect="1"/>
          </p:cNvGraphicFramePr>
          <p:nvPr/>
        </p:nvGraphicFramePr>
        <p:xfrm>
          <a:off x="5486400" y="1371600"/>
          <a:ext cx="762000" cy="641350"/>
        </p:xfrm>
        <a:graphic>
          <a:graphicData uri="http://schemas.openxmlformats.org/presentationml/2006/ole">
            <p:oleObj spid="_x0000_s15841" name="Формула" r:id="rId8" imgW="241200" imgH="203040" progId="">
              <p:embed/>
            </p:oleObj>
          </a:graphicData>
        </a:graphic>
      </p:graphicFrame>
      <p:graphicFrame>
        <p:nvGraphicFramePr>
          <p:cNvPr id="15842" name="Object 482"/>
          <p:cNvGraphicFramePr>
            <a:graphicFrameLocks noChangeAspect="1"/>
          </p:cNvGraphicFramePr>
          <p:nvPr/>
        </p:nvGraphicFramePr>
        <p:xfrm>
          <a:off x="7620000" y="1371600"/>
          <a:ext cx="838200" cy="706438"/>
        </p:xfrm>
        <a:graphic>
          <a:graphicData uri="http://schemas.openxmlformats.org/presentationml/2006/ole">
            <p:oleObj spid="_x0000_s15842" name="Формула" r:id="rId9" imgW="241200" imgH="203040" progId="">
              <p:embed/>
            </p:oleObj>
          </a:graphicData>
        </a:graphic>
      </p:graphicFrame>
      <p:graphicFrame>
        <p:nvGraphicFramePr>
          <p:cNvPr id="15843" name="Object 483"/>
          <p:cNvGraphicFramePr>
            <a:graphicFrameLocks noChangeAspect="1"/>
          </p:cNvGraphicFramePr>
          <p:nvPr/>
        </p:nvGraphicFramePr>
        <p:xfrm>
          <a:off x="3505200" y="2362200"/>
          <a:ext cx="304800" cy="787400"/>
        </p:xfrm>
        <a:graphic>
          <a:graphicData uri="http://schemas.openxmlformats.org/presentationml/2006/ole">
            <p:oleObj spid="_x0000_s15843" name="Формула" r:id="rId10" imgW="152280" imgH="393480" progId="">
              <p:embed/>
            </p:oleObj>
          </a:graphicData>
        </a:graphic>
      </p:graphicFrame>
      <p:graphicFrame>
        <p:nvGraphicFramePr>
          <p:cNvPr id="15844" name="Object 484"/>
          <p:cNvGraphicFramePr>
            <a:graphicFrameLocks noChangeAspect="1"/>
          </p:cNvGraphicFramePr>
          <p:nvPr/>
        </p:nvGraphicFramePr>
        <p:xfrm>
          <a:off x="7848600" y="3429000"/>
          <a:ext cx="304800" cy="787400"/>
        </p:xfrm>
        <a:graphic>
          <a:graphicData uri="http://schemas.openxmlformats.org/presentationml/2006/ole">
            <p:oleObj spid="_x0000_s15844" name="Формула" r:id="rId11" imgW="152334" imgH="393529" progId="">
              <p:embed/>
            </p:oleObj>
          </a:graphicData>
        </a:graphic>
      </p:graphicFrame>
      <p:graphicFrame>
        <p:nvGraphicFramePr>
          <p:cNvPr id="15845" name="Object 485"/>
          <p:cNvGraphicFramePr>
            <a:graphicFrameLocks noChangeAspect="1"/>
          </p:cNvGraphicFramePr>
          <p:nvPr/>
        </p:nvGraphicFramePr>
        <p:xfrm>
          <a:off x="5562600" y="2362200"/>
          <a:ext cx="495300" cy="801688"/>
        </p:xfrm>
        <a:graphic>
          <a:graphicData uri="http://schemas.openxmlformats.org/presentationml/2006/ole">
            <p:oleObj spid="_x0000_s15845" name="Формула" r:id="rId12" imgW="266400" imgH="431640" progId="">
              <p:embed/>
            </p:oleObj>
          </a:graphicData>
        </a:graphic>
      </p:graphicFrame>
      <p:graphicFrame>
        <p:nvGraphicFramePr>
          <p:cNvPr id="15846" name="Object 486"/>
          <p:cNvGraphicFramePr>
            <a:graphicFrameLocks noChangeAspect="1"/>
          </p:cNvGraphicFramePr>
          <p:nvPr/>
        </p:nvGraphicFramePr>
        <p:xfrm>
          <a:off x="5638800" y="3429000"/>
          <a:ext cx="495300" cy="801688"/>
        </p:xfrm>
        <a:graphic>
          <a:graphicData uri="http://schemas.openxmlformats.org/presentationml/2006/ole">
            <p:oleObj spid="_x0000_s15846" name="Формула" r:id="rId13" imgW="266469" imgH="431425" progId="">
              <p:embed/>
            </p:oleObj>
          </a:graphicData>
        </a:graphic>
      </p:graphicFrame>
      <p:graphicFrame>
        <p:nvGraphicFramePr>
          <p:cNvPr id="15847" name="Object 487"/>
          <p:cNvGraphicFramePr>
            <a:graphicFrameLocks noChangeAspect="1"/>
          </p:cNvGraphicFramePr>
          <p:nvPr/>
        </p:nvGraphicFramePr>
        <p:xfrm>
          <a:off x="3352800" y="3276600"/>
          <a:ext cx="571500" cy="971550"/>
        </p:xfrm>
        <a:graphic>
          <a:graphicData uri="http://schemas.openxmlformats.org/presentationml/2006/ole">
            <p:oleObj spid="_x0000_s15847" name="Формула" r:id="rId14" imgW="253800" imgH="431640" progId="">
              <p:embed/>
            </p:oleObj>
          </a:graphicData>
        </a:graphic>
      </p:graphicFrame>
      <p:graphicFrame>
        <p:nvGraphicFramePr>
          <p:cNvPr id="15848" name="Object 488"/>
          <p:cNvGraphicFramePr>
            <a:graphicFrameLocks noChangeAspect="1"/>
          </p:cNvGraphicFramePr>
          <p:nvPr/>
        </p:nvGraphicFramePr>
        <p:xfrm>
          <a:off x="7696200" y="2286000"/>
          <a:ext cx="571500" cy="971550"/>
        </p:xfrm>
        <a:graphic>
          <a:graphicData uri="http://schemas.openxmlformats.org/presentationml/2006/ole">
            <p:oleObj spid="_x0000_s15848" name="Формула" r:id="rId15" imgW="253890" imgH="431613" progId="">
              <p:embed/>
            </p:oleObj>
          </a:graphicData>
        </a:graphic>
      </p:graphicFrame>
      <p:graphicFrame>
        <p:nvGraphicFramePr>
          <p:cNvPr id="15849" name="Object 489"/>
          <p:cNvGraphicFramePr>
            <a:graphicFrameLocks noChangeAspect="1"/>
          </p:cNvGraphicFramePr>
          <p:nvPr/>
        </p:nvGraphicFramePr>
        <p:xfrm>
          <a:off x="3276600" y="4419600"/>
          <a:ext cx="1066800" cy="800100"/>
        </p:xfrm>
        <a:graphic>
          <a:graphicData uri="http://schemas.openxmlformats.org/presentationml/2006/ole">
            <p:oleObj spid="_x0000_s15849" name="Формула" r:id="rId16" imgW="609480" imgH="457200" progId="">
              <p:embed/>
            </p:oleObj>
          </a:graphicData>
        </a:graphic>
      </p:graphicFrame>
      <p:graphicFrame>
        <p:nvGraphicFramePr>
          <p:cNvPr id="15850" name="Object 490"/>
          <p:cNvGraphicFramePr>
            <a:graphicFrameLocks noChangeAspect="1"/>
          </p:cNvGraphicFramePr>
          <p:nvPr/>
        </p:nvGraphicFramePr>
        <p:xfrm>
          <a:off x="7391400" y="5410200"/>
          <a:ext cx="1066800" cy="800100"/>
        </p:xfrm>
        <a:graphic>
          <a:graphicData uri="http://schemas.openxmlformats.org/presentationml/2006/ole">
            <p:oleObj spid="_x0000_s15850" name="Формула" r:id="rId17" imgW="609600" imgH="457200" progId="">
              <p:embed/>
            </p:oleObj>
          </a:graphicData>
        </a:graphic>
      </p:graphicFrame>
      <p:graphicFrame>
        <p:nvGraphicFramePr>
          <p:cNvPr id="15851" name="Object 491"/>
          <p:cNvGraphicFramePr>
            <a:graphicFrameLocks noChangeAspect="1"/>
          </p:cNvGraphicFramePr>
          <p:nvPr/>
        </p:nvGraphicFramePr>
        <p:xfrm>
          <a:off x="7772400" y="4419600"/>
          <a:ext cx="723900" cy="723900"/>
        </p:xfrm>
        <a:graphic>
          <a:graphicData uri="http://schemas.openxmlformats.org/presentationml/2006/ole">
            <p:oleObj spid="_x0000_s15851" name="Формула" r:id="rId18" imgW="228600" imgH="228600" progId="">
              <p:embed/>
            </p:oleObj>
          </a:graphicData>
        </a:graphic>
      </p:graphicFrame>
      <p:graphicFrame>
        <p:nvGraphicFramePr>
          <p:cNvPr id="15852" name="Object 492"/>
          <p:cNvGraphicFramePr>
            <a:graphicFrameLocks noChangeAspect="1"/>
          </p:cNvGraphicFramePr>
          <p:nvPr/>
        </p:nvGraphicFramePr>
        <p:xfrm>
          <a:off x="3429000" y="5410200"/>
          <a:ext cx="723900" cy="723900"/>
        </p:xfrm>
        <a:graphic>
          <a:graphicData uri="http://schemas.openxmlformats.org/presentationml/2006/ole">
            <p:oleObj spid="_x0000_s15852" name="Формула" r:id="rId19" imgW="228600" imgH="228600" progId="">
              <p:embed/>
            </p:oleObj>
          </a:graphicData>
        </a:graphic>
      </p:graphicFrame>
      <p:sp>
        <p:nvSpPr>
          <p:cNvPr id="15855" name="TextBox 22"/>
          <p:cNvSpPr txBox="1">
            <a:spLocks noChangeArrowheads="1"/>
          </p:cNvSpPr>
          <p:nvPr/>
        </p:nvSpPr>
        <p:spPr bwMode="auto">
          <a:xfrm>
            <a:off x="5646738" y="4495800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1</a:t>
            </a:r>
          </a:p>
        </p:txBody>
      </p:sp>
      <p:sp>
        <p:nvSpPr>
          <p:cNvPr id="15856" name="TextBox 23"/>
          <p:cNvSpPr txBox="1">
            <a:spLocks noChangeArrowheads="1"/>
          </p:cNvSpPr>
          <p:nvPr/>
        </p:nvSpPr>
        <p:spPr bwMode="auto">
          <a:xfrm>
            <a:off x="5675313" y="5486400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438"/>
            <a:ext cx="6140450" cy="66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449388" y="796925"/>
            <a:ext cx="5473700" cy="5440363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13607" name="Object 295"/>
          <p:cNvGraphicFramePr>
            <a:graphicFrameLocks noChangeAspect="1"/>
          </p:cNvGraphicFramePr>
          <p:nvPr/>
        </p:nvGraphicFramePr>
        <p:xfrm>
          <a:off x="6961188" y="2887663"/>
          <a:ext cx="631825" cy="668337"/>
        </p:xfrm>
        <a:graphic>
          <a:graphicData uri="http://schemas.openxmlformats.org/presentationml/2006/ole">
            <p:oleObj spid="_x0000_s13607" name="Формула" r:id="rId4" imgW="228600" imgH="241200" progId="">
              <p:embed/>
            </p:oleObj>
          </a:graphicData>
        </a:graphic>
      </p:graphicFrame>
      <p:graphicFrame>
        <p:nvGraphicFramePr>
          <p:cNvPr id="13608" name="Object 296"/>
          <p:cNvGraphicFramePr>
            <a:graphicFrameLocks noChangeAspect="1"/>
          </p:cNvGraphicFramePr>
          <p:nvPr/>
        </p:nvGraphicFramePr>
        <p:xfrm>
          <a:off x="3452813" y="147638"/>
          <a:ext cx="715962" cy="649287"/>
        </p:xfrm>
        <a:graphic>
          <a:graphicData uri="http://schemas.openxmlformats.org/presentationml/2006/ole">
            <p:oleObj spid="_x0000_s13608" name="Формула" r:id="rId5" imgW="266400" imgH="241200" progId="">
              <p:embed/>
            </p:oleObj>
          </a:graphicData>
        </a:graphic>
      </p:graphicFrame>
      <p:graphicFrame>
        <p:nvGraphicFramePr>
          <p:cNvPr id="13609" name="Object 297"/>
          <p:cNvGraphicFramePr>
            <a:graphicFrameLocks noChangeAspect="1"/>
          </p:cNvGraphicFramePr>
          <p:nvPr/>
        </p:nvGraphicFramePr>
        <p:xfrm>
          <a:off x="1635125" y="2820988"/>
          <a:ext cx="760413" cy="601662"/>
        </p:xfrm>
        <a:graphic>
          <a:graphicData uri="http://schemas.openxmlformats.org/presentationml/2006/ole">
            <p:oleObj spid="_x0000_s13609" name="Формула" r:id="rId6" imgW="304560" imgH="241200" progId="">
              <p:embed/>
            </p:oleObj>
          </a:graphicData>
        </a:graphic>
      </p:graphicFrame>
      <p:graphicFrame>
        <p:nvGraphicFramePr>
          <p:cNvPr id="13610" name="Object 298"/>
          <p:cNvGraphicFramePr>
            <a:graphicFrameLocks noChangeAspect="1"/>
          </p:cNvGraphicFramePr>
          <p:nvPr/>
        </p:nvGraphicFramePr>
        <p:xfrm>
          <a:off x="4308475" y="6135688"/>
          <a:ext cx="893763" cy="681037"/>
        </p:xfrm>
        <a:graphic>
          <a:graphicData uri="http://schemas.openxmlformats.org/presentationml/2006/ole">
            <p:oleObj spid="_x0000_s13610" name="Формула" r:id="rId7" imgW="317160" imgH="241200" progId="">
              <p:embed/>
            </p:oleObj>
          </a:graphicData>
        </a:graphic>
      </p:graphicFrame>
      <p:graphicFrame>
        <p:nvGraphicFramePr>
          <p:cNvPr id="13611" name="Object 299"/>
          <p:cNvGraphicFramePr>
            <a:graphicFrameLocks noChangeAspect="1"/>
          </p:cNvGraphicFramePr>
          <p:nvPr/>
        </p:nvGraphicFramePr>
        <p:xfrm>
          <a:off x="6980238" y="3587750"/>
          <a:ext cx="852487" cy="647700"/>
        </p:xfrm>
        <a:graphic>
          <a:graphicData uri="http://schemas.openxmlformats.org/presentationml/2006/ole">
            <p:oleObj spid="_x0000_s13611" name="Формула" r:id="rId8" imgW="317160" imgH="241200" progId="">
              <p:embed/>
            </p:oleObj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4186238" y="3505200"/>
            <a:ext cx="2809875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19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0063" y="3422650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2" name="Прямая соединительная линия 3081"/>
          <p:cNvCxnSpPr/>
          <p:nvPr/>
        </p:nvCxnSpPr>
        <p:spPr>
          <a:xfrm flipV="1">
            <a:off x="4149725" y="796925"/>
            <a:ext cx="36513" cy="2720975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21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13213" y="711200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7" name="Прямая соединительная линия 3086"/>
          <p:cNvCxnSpPr>
            <a:stCxn id="3075" idx="1"/>
          </p:cNvCxnSpPr>
          <p:nvPr/>
        </p:nvCxnSpPr>
        <p:spPr>
          <a:xfrm flipV="1">
            <a:off x="1376363" y="3505200"/>
            <a:ext cx="2792412" cy="238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23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76363" y="3443288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96" name="Прямая соединительная линия 3095"/>
          <p:cNvCxnSpPr>
            <a:stCxn id="16" idx="0"/>
          </p:cNvCxnSpPr>
          <p:nvPr/>
        </p:nvCxnSpPr>
        <p:spPr>
          <a:xfrm flipH="1" flipV="1">
            <a:off x="4168775" y="3529013"/>
            <a:ext cx="17463" cy="26225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25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13213" y="61515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6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03688" y="34083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300"/>
          <p:cNvGraphicFramePr>
            <a:graphicFrameLocks noChangeAspect="1"/>
          </p:cNvGraphicFramePr>
          <p:nvPr/>
        </p:nvGraphicFramePr>
        <p:xfrm>
          <a:off x="7315200" y="377825"/>
          <a:ext cx="631825" cy="668338"/>
        </p:xfrm>
        <a:graphic>
          <a:graphicData uri="http://schemas.openxmlformats.org/presentationml/2006/ole">
            <p:oleObj spid="_x0000_s13612" name="Формула" r:id="rId11" imgW="228600" imgH="241200" progId="">
              <p:embed/>
            </p:oleObj>
          </a:graphicData>
        </a:graphic>
      </p:graphicFrame>
      <p:graphicFrame>
        <p:nvGraphicFramePr>
          <p:cNvPr id="18" name="Object 301"/>
          <p:cNvGraphicFramePr>
            <a:graphicFrameLocks noChangeAspect="1"/>
          </p:cNvGraphicFramePr>
          <p:nvPr/>
        </p:nvGraphicFramePr>
        <p:xfrm>
          <a:off x="7315200" y="1371600"/>
          <a:ext cx="715963" cy="649288"/>
        </p:xfrm>
        <a:graphic>
          <a:graphicData uri="http://schemas.openxmlformats.org/presentationml/2006/ole">
            <p:oleObj spid="_x0000_s13613" name="Формула" r:id="rId12" imgW="266400" imgH="241200" progId="">
              <p:embed/>
            </p:oleObj>
          </a:graphicData>
        </a:graphic>
      </p:graphicFrame>
      <p:graphicFrame>
        <p:nvGraphicFramePr>
          <p:cNvPr id="22" name="Object 302"/>
          <p:cNvGraphicFramePr>
            <a:graphicFrameLocks noChangeAspect="1"/>
          </p:cNvGraphicFramePr>
          <p:nvPr/>
        </p:nvGraphicFramePr>
        <p:xfrm>
          <a:off x="7256463" y="4419600"/>
          <a:ext cx="760412" cy="601663"/>
        </p:xfrm>
        <a:graphic>
          <a:graphicData uri="http://schemas.openxmlformats.org/presentationml/2006/ole">
            <p:oleObj spid="_x0000_s13614" name="Формула" r:id="rId13" imgW="304560" imgH="241200" progId="">
              <p:embed/>
            </p:oleObj>
          </a:graphicData>
        </a:graphic>
      </p:graphicFrame>
      <p:graphicFrame>
        <p:nvGraphicFramePr>
          <p:cNvPr id="23" name="Object 303"/>
          <p:cNvGraphicFramePr>
            <a:graphicFrameLocks noChangeAspect="1"/>
          </p:cNvGraphicFramePr>
          <p:nvPr/>
        </p:nvGraphicFramePr>
        <p:xfrm>
          <a:off x="7256463" y="5641975"/>
          <a:ext cx="949325" cy="681038"/>
        </p:xfrm>
        <a:graphic>
          <a:graphicData uri="http://schemas.openxmlformats.org/presentationml/2006/ole">
            <p:oleObj spid="_x0000_s13615" name="Формула" r:id="rId14" imgW="317160" imgH="241200" progId="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791450" y="419100"/>
            <a:ext cx="116205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(1; 0)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905750" y="1295400"/>
            <a:ext cx="1162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(0; 1)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834313" y="4343400"/>
            <a:ext cx="1298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(-1; 0)</a:t>
            </a:r>
          </a:p>
        </p:txBody>
      </p:sp>
      <p:sp>
        <p:nvSpPr>
          <p:cNvPr id="3073" name="TextBox 3072"/>
          <p:cNvSpPr txBox="1">
            <a:spLocks noChangeArrowheads="1"/>
          </p:cNvSpPr>
          <p:nvPr/>
        </p:nvSpPr>
        <p:spPr bwMode="auto">
          <a:xfrm>
            <a:off x="8001000" y="5715000"/>
            <a:ext cx="1184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(0;-1)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8" grpId="0"/>
      <p:bldP spid="30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55625" y="3657600"/>
            <a:ext cx="8499475" cy="3048000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38200" y="304800"/>
            <a:ext cx="8101013" cy="3786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  означает  название  предмета  «Алгебра и начала анализа?»</a:t>
            </a:r>
          </a:p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Алгебра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один из разделов математики, изучающий свойства </a:t>
            </a:r>
          </a:p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величин, выраженных буквами, независимо от их конкретного </a:t>
            </a:r>
          </a:p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числового  значения. </a:t>
            </a:r>
          </a:p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Математический анализ 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 это совокупность частей математики,</a:t>
            </a:r>
          </a:p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которых  главным объектом исследования является функция, а</a:t>
            </a:r>
          </a:p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оперативная часть опирается на выполнение операций </a:t>
            </a:r>
          </a:p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дифференцирования и интегрирования.</a:t>
            </a:r>
          </a:p>
          <a:p>
            <a:pPr>
              <a:defRPr/>
            </a:pPr>
            <a:r>
              <a:rPr lang="ru-RU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Основоположники математического анализа:</a:t>
            </a:r>
          </a:p>
          <a:p>
            <a:pPr>
              <a:defRPr/>
            </a:pP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rcRect l="53146" t="55260" r="29832" b="4214"/>
          <a:stretch>
            <a:fillRect/>
          </a:stretch>
        </p:blipFill>
        <p:spPr bwMode="auto">
          <a:xfrm>
            <a:off x="4838700" y="3752850"/>
            <a:ext cx="1928813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 l="3445" t="54048" r="79938" b="7471"/>
          <a:stretch>
            <a:fillRect/>
          </a:stretch>
        </p:blipFill>
        <p:spPr bwMode="auto">
          <a:xfrm>
            <a:off x="609600" y="3724275"/>
            <a:ext cx="200342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rcRect l="28229" t="54564" r="55937" b="6808"/>
          <a:stretch>
            <a:fillRect/>
          </a:stretch>
        </p:blipFill>
        <p:spPr bwMode="auto">
          <a:xfrm>
            <a:off x="2743200" y="3736975"/>
            <a:ext cx="188595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 l="79478" t="5441" r="2826" b="52805"/>
          <a:stretch>
            <a:fillRect/>
          </a:stretch>
        </p:blipFill>
        <p:spPr bwMode="auto">
          <a:xfrm>
            <a:off x="7007225" y="3724275"/>
            <a:ext cx="1941513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rcRect l="77814" t="7623" r="5730" b="50488"/>
          <a:stretch>
            <a:fillRect/>
          </a:stretch>
        </p:blipFill>
        <p:spPr bwMode="auto">
          <a:xfrm>
            <a:off x="3432175" y="1295400"/>
            <a:ext cx="2744788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75025" y="1323975"/>
            <a:ext cx="2801938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5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9388" y="228600"/>
            <a:ext cx="2960687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Проверим: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77900" y="1143000"/>
          <a:ext cx="8458200" cy="473964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409700"/>
                <a:gridCol w="1409700"/>
                <a:gridCol w="1409700"/>
                <a:gridCol w="1409700"/>
                <a:gridCol w="1409700"/>
                <a:gridCol w="1409700"/>
              </a:tblGrid>
              <a:tr h="838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8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>
                        <a:alpha val="40000"/>
                      </a:srgbClr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 </a:t>
                      </a:r>
                      <a:endParaRPr kumimoji="0" lang="ru-RU" sz="4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>
                        <a:alpha val="40000"/>
                      </a:srgbClr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 </a:t>
                      </a:r>
                      <a:endParaRPr kumimoji="0" lang="ru-RU" sz="4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  <a:endParaRPr kumimoji="0" lang="ru-RU" sz="4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  </a:t>
                      </a:r>
                      <a:endParaRPr kumimoji="0" lang="ru-RU" sz="4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707" name="Object 371"/>
          <p:cNvGraphicFramePr>
            <a:graphicFrameLocks noChangeAspect="1"/>
          </p:cNvGraphicFramePr>
          <p:nvPr/>
        </p:nvGraphicFramePr>
        <p:xfrm>
          <a:off x="685800" y="2057400"/>
          <a:ext cx="1295400" cy="647700"/>
        </p:xfrm>
        <a:graphic>
          <a:graphicData uri="http://schemas.openxmlformats.org/presentationml/2006/ole">
            <p:oleObj spid="_x0000_s14707" name="Формула" r:id="rId4" imgW="355138" imgH="177569" progId="">
              <p:embed/>
            </p:oleObj>
          </a:graphicData>
        </a:graphic>
      </p:graphicFrame>
      <p:graphicFrame>
        <p:nvGraphicFramePr>
          <p:cNvPr id="14708" name="Object 372"/>
          <p:cNvGraphicFramePr>
            <a:graphicFrameLocks noChangeAspect="1"/>
          </p:cNvGraphicFramePr>
          <p:nvPr/>
        </p:nvGraphicFramePr>
        <p:xfrm>
          <a:off x="609600" y="3200400"/>
          <a:ext cx="1292225" cy="490538"/>
        </p:xfrm>
        <a:graphic>
          <a:graphicData uri="http://schemas.openxmlformats.org/presentationml/2006/ole">
            <p:oleObj spid="_x0000_s14708" name="Формула" r:id="rId5" imgW="368300" imgH="139700" progId="">
              <p:embed/>
            </p:oleObj>
          </a:graphicData>
        </a:graphic>
      </p:graphicFrame>
      <p:graphicFrame>
        <p:nvGraphicFramePr>
          <p:cNvPr id="14709" name="Object 373"/>
          <p:cNvGraphicFramePr>
            <a:graphicFrameLocks noChangeAspect="1"/>
          </p:cNvGraphicFramePr>
          <p:nvPr/>
        </p:nvGraphicFramePr>
        <p:xfrm>
          <a:off x="2438400" y="1219200"/>
          <a:ext cx="619125" cy="762000"/>
        </p:xfrm>
        <a:graphic>
          <a:graphicData uri="http://schemas.openxmlformats.org/presentationml/2006/ole">
            <p:oleObj spid="_x0000_s14709" name="Формула" r:id="rId6" imgW="164957" imgH="203024" progId="">
              <p:embed/>
            </p:oleObj>
          </a:graphicData>
        </a:graphic>
      </p:graphicFrame>
      <p:graphicFrame>
        <p:nvGraphicFramePr>
          <p:cNvPr id="14710" name="Object 374"/>
          <p:cNvGraphicFramePr>
            <a:graphicFrameLocks noChangeAspect="1"/>
          </p:cNvGraphicFramePr>
          <p:nvPr/>
        </p:nvGraphicFramePr>
        <p:xfrm>
          <a:off x="3749675" y="1219200"/>
          <a:ext cx="904875" cy="762000"/>
        </p:xfrm>
        <a:graphic>
          <a:graphicData uri="http://schemas.openxmlformats.org/presentationml/2006/ole">
            <p:oleObj spid="_x0000_s14710" name="Формула" r:id="rId7" imgW="241195" imgH="203112" progId="">
              <p:embed/>
            </p:oleObj>
          </a:graphicData>
        </a:graphic>
      </p:graphicFrame>
      <p:graphicFrame>
        <p:nvGraphicFramePr>
          <p:cNvPr id="14711" name="Object 375"/>
          <p:cNvGraphicFramePr>
            <a:graphicFrameLocks noChangeAspect="1"/>
          </p:cNvGraphicFramePr>
          <p:nvPr/>
        </p:nvGraphicFramePr>
        <p:xfrm>
          <a:off x="4965700" y="1219200"/>
          <a:ext cx="1193800" cy="766763"/>
        </p:xfrm>
        <a:graphic>
          <a:graphicData uri="http://schemas.openxmlformats.org/presentationml/2006/ole">
            <p:oleObj spid="_x0000_s14711" name="Формула" r:id="rId8" imgW="355446" imgH="228501" progId="">
              <p:embed/>
            </p:oleObj>
          </a:graphicData>
        </a:graphic>
      </p:graphicFrame>
      <p:graphicFrame>
        <p:nvGraphicFramePr>
          <p:cNvPr id="14712" name="Object 376"/>
          <p:cNvGraphicFramePr>
            <a:graphicFrameLocks noChangeAspect="1"/>
          </p:cNvGraphicFramePr>
          <p:nvPr/>
        </p:nvGraphicFramePr>
        <p:xfrm>
          <a:off x="6402388" y="1219200"/>
          <a:ext cx="1071562" cy="685800"/>
        </p:xfrm>
        <a:graphic>
          <a:graphicData uri="http://schemas.openxmlformats.org/presentationml/2006/ole">
            <p:oleObj spid="_x0000_s14712" name="Формула" r:id="rId9" imgW="317225" imgH="203024" progId="">
              <p:embed/>
            </p:oleObj>
          </a:graphicData>
        </a:graphic>
      </p:graphicFrame>
      <p:graphicFrame>
        <p:nvGraphicFramePr>
          <p:cNvPr id="14713" name="Object 377"/>
          <p:cNvGraphicFramePr>
            <a:graphicFrameLocks noChangeAspect="1"/>
          </p:cNvGraphicFramePr>
          <p:nvPr/>
        </p:nvGraphicFramePr>
        <p:xfrm>
          <a:off x="7924800" y="1219200"/>
          <a:ext cx="1071563" cy="685800"/>
        </p:xfrm>
        <a:graphic>
          <a:graphicData uri="http://schemas.openxmlformats.org/presentationml/2006/ole">
            <p:oleObj spid="_x0000_s14713" name="Формула" r:id="rId10" imgW="317225" imgH="203024" progId="">
              <p:embed/>
            </p:oleObj>
          </a:graphicData>
        </a:graphic>
      </p:graphicFrame>
      <p:graphicFrame>
        <p:nvGraphicFramePr>
          <p:cNvPr id="14714" name="Object 378"/>
          <p:cNvGraphicFramePr>
            <a:graphicFrameLocks noChangeAspect="1"/>
          </p:cNvGraphicFramePr>
          <p:nvPr/>
        </p:nvGraphicFramePr>
        <p:xfrm>
          <a:off x="762000" y="5029200"/>
          <a:ext cx="1219200" cy="631825"/>
        </p:xfrm>
        <a:graphic>
          <a:graphicData uri="http://schemas.openxmlformats.org/presentationml/2006/ole">
            <p:oleObj spid="_x0000_s14714" name="Формула" r:id="rId11" imgW="342720" imgH="177480" progId="">
              <p:embed/>
            </p:oleObj>
          </a:graphicData>
        </a:graphic>
      </p:graphicFrame>
      <p:graphicFrame>
        <p:nvGraphicFramePr>
          <p:cNvPr id="14715" name="Object 379"/>
          <p:cNvGraphicFramePr>
            <a:graphicFrameLocks noChangeAspect="1"/>
          </p:cNvGraphicFramePr>
          <p:nvPr/>
        </p:nvGraphicFramePr>
        <p:xfrm>
          <a:off x="762000" y="4114800"/>
          <a:ext cx="1109663" cy="706438"/>
        </p:xfrm>
        <a:graphic>
          <a:graphicData uri="http://schemas.openxmlformats.org/presentationml/2006/ole">
            <p:oleObj spid="_x0000_s14715" name="Формула" r:id="rId12" imgW="279360" imgH="177480" progId="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962400" y="3954463"/>
            <a:ext cx="371475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8563" y="1981200"/>
            <a:ext cx="50006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62400" y="1989138"/>
            <a:ext cx="498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81600" y="1989138"/>
            <a:ext cx="498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77000" y="1989138"/>
            <a:ext cx="68580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01000" y="1989138"/>
            <a:ext cx="498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68563" y="3024188"/>
            <a:ext cx="500062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62400" y="3024188"/>
            <a:ext cx="498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7938" y="3024188"/>
            <a:ext cx="68580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92900" y="3054350"/>
            <a:ext cx="4699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77200" y="2987675"/>
            <a:ext cx="498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97138" y="3962400"/>
            <a:ext cx="50006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75263" y="4019550"/>
            <a:ext cx="498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78788" y="3981450"/>
            <a:ext cx="498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98900" y="5029200"/>
            <a:ext cx="498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92900" y="5029200"/>
            <a:ext cx="50006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19900" y="3967163"/>
            <a:ext cx="373063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24138" y="4953000"/>
            <a:ext cx="37306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245100" y="4953000"/>
            <a:ext cx="371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64500" y="4953000"/>
            <a:ext cx="371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89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962400"/>
            <a:ext cx="24384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9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4713" y="4418013"/>
            <a:ext cx="175577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95400" y="152400"/>
            <a:ext cx="7335838" cy="10779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Знаки  синуса, косинуса, тангенса, котангенса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 координатных  четвертях</a:t>
            </a:r>
          </a:p>
        </p:txBody>
      </p:sp>
      <p:pic>
        <p:nvPicPr>
          <p:cNvPr id="17492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" y="1150938"/>
            <a:ext cx="24384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93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3288" y="1066800"/>
            <a:ext cx="24384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94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67475" y="1123950"/>
            <a:ext cx="24384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9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1066800"/>
            <a:ext cx="914400" cy="457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pic>
        <p:nvPicPr>
          <p:cNvPr id="17496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1116013"/>
            <a:ext cx="990600" cy="3746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pic>
        <p:nvPicPr>
          <p:cNvPr id="17497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67475" y="1085850"/>
            <a:ext cx="695325" cy="4429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pic>
        <p:nvPicPr>
          <p:cNvPr id="17498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" y="3886200"/>
            <a:ext cx="838200" cy="4318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952500" y="1638300"/>
            <a:ext cx="1714500" cy="1670050"/>
          </a:xfrm>
          <a:prstGeom prst="ellipse">
            <a:avLst/>
          </a:prstGeom>
          <a:noFill/>
          <a:ln w="571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5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4600" y="1557338"/>
            <a:ext cx="175577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0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8788" y="1558925"/>
            <a:ext cx="1755775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863725" y="1844675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5400" y="1844675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35513" y="1755775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62500" y="2490788"/>
            <a:ext cx="4524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72400" y="1755775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62800" y="2444750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9750" y="4565650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93800" y="5284788"/>
            <a:ext cx="45402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46275" y="2322513"/>
            <a:ext cx="371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57313" y="2325688"/>
            <a:ext cx="371475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71950" y="1631950"/>
            <a:ext cx="37306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165225" y="4502150"/>
            <a:ext cx="373063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171950" y="2316163"/>
            <a:ext cx="373063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809750" y="5132388"/>
            <a:ext cx="371475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786688" y="2322513"/>
            <a:ext cx="371475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142163" y="1622425"/>
            <a:ext cx="37147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graphicFrame>
        <p:nvGraphicFramePr>
          <p:cNvPr id="17486" name="Object 7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7486" name="Формула" r:id="rId10" imgW="114120" imgH="215640" progId="">
              <p:embed/>
            </p:oleObj>
          </a:graphicData>
        </a:graphic>
      </p:graphicFrame>
      <p:graphicFrame>
        <p:nvGraphicFramePr>
          <p:cNvPr id="27" name="Object 79"/>
          <p:cNvGraphicFramePr>
            <a:graphicFrameLocks noChangeAspect="1"/>
          </p:cNvGraphicFramePr>
          <p:nvPr/>
        </p:nvGraphicFramePr>
        <p:xfrm>
          <a:off x="3559175" y="3806825"/>
          <a:ext cx="2206625" cy="2719388"/>
        </p:xfrm>
        <a:graphic>
          <a:graphicData uri="http://schemas.openxmlformats.org/presentationml/2006/ole">
            <p:oleObj spid="_x0000_s17487" name="Формула" r:id="rId11" imgW="761760" imgH="939600" progId="">
              <p:embed/>
            </p:oleObj>
          </a:graphicData>
        </a:graphic>
      </p:graphicFrame>
      <p:graphicFrame>
        <p:nvGraphicFramePr>
          <p:cNvPr id="28" name="Object 80"/>
          <p:cNvGraphicFramePr>
            <a:graphicFrameLocks noChangeAspect="1"/>
          </p:cNvGraphicFramePr>
          <p:nvPr/>
        </p:nvGraphicFramePr>
        <p:xfrm>
          <a:off x="6538913" y="3868738"/>
          <a:ext cx="2155825" cy="2686050"/>
        </p:xfrm>
        <a:graphic>
          <a:graphicData uri="http://schemas.openxmlformats.org/presentationml/2006/ole">
            <p:oleObj spid="_x0000_s17488" name="Формула" r:id="rId12" imgW="774360" imgH="965160" progId="">
              <p:embed/>
            </p:oleObj>
          </a:graphicData>
        </a:graphic>
      </p:graphicFrame>
      <p:sp>
        <p:nvSpPr>
          <p:cNvPr id="34" name="Овал 33"/>
          <p:cNvSpPr/>
          <p:nvPr/>
        </p:nvSpPr>
        <p:spPr>
          <a:xfrm>
            <a:off x="874713" y="4418013"/>
            <a:ext cx="1731962" cy="1706562"/>
          </a:xfrm>
          <a:prstGeom prst="ellipse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829425" y="1576388"/>
            <a:ext cx="1714500" cy="1670050"/>
          </a:xfrm>
          <a:prstGeom prst="ellipse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805238" y="1566863"/>
            <a:ext cx="1714500" cy="1670050"/>
          </a:xfrm>
          <a:prstGeom prst="ellipse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2000" y="152400"/>
            <a:ext cx="83820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Четность,  нечетность  синуса, косинуса,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тангенса, котангенса</a:t>
            </a:r>
          </a:p>
        </p:txBody>
      </p:sp>
      <p:graphicFrame>
        <p:nvGraphicFramePr>
          <p:cNvPr id="4" name="Object 46"/>
          <p:cNvGraphicFramePr>
            <a:graphicFrameLocks noChangeAspect="1"/>
          </p:cNvGraphicFramePr>
          <p:nvPr/>
        </p:nvGraphicFramePr>
        <p:xfrm>
          <a:off x="758825" y="1676400"/>
          <a:ext cx="4159250" cy="2544763"/>
        </p:xfrm>
        <a:graphic>
          <a:graphicData uri="http://schemas.openxmlformats.org/presentationml/2006/ole">
            <p:oleObj spid="_x0000_s18478" name="Формула" r:id="rId3" imgW="1079280" imgH="660240" progId="">
              <p:embed/>
            </p:oleObj>
          </a:graphicData>
        </a:graphic>
      </p:graphicFrame>
      <p:graphicFrame>
        <p:nvGraphicFramePr>
          <p:cNvPr id="5" name="Object 47"/>
          <p:cNvGraphicFramePr>
            <a:graphicFrameLocks noChangeAspect="1"/>
          </p:cNvGraphicFramePr>
          <p:nvPr/>
        </p:nvGraphicFramePr>
        <p:xfrm>
          <a:off x="782638" y="4800600"/>
          <a:ext cx="4241800" cy="847725"/>
        </p:xfrm>
        <a:graphic>
          <a:graphicData uri="http://schemas.openxmlformats.org/presentationml/2006/ole">
            <p:oleObj spid="_x0000_s18479" name="Формула" r:id="rId4" imgW="1015920" imgH="203040" progId="">
              <p:embed/>
            </p:oleObj>
          </a:graphicData>
        </a:graphic>
      </p:graphicFrame>
      <p:sp>
        <p:nvSpPr>
          <p:cNvPr id="6" name="Стрелка вправо с вырезом 5"/>
          <p:cNvSpPr/>
          <p:nvPr/>
        </p:nvSpPr>
        <p:spPr>
          <a:xfrm>
            <a:off x="5029200" y="2705100"/>
            <a:ext cx="1143000" cy="381000"/>
          </a:xfrm>
          <a:prstGeom prst="notchedRightArrow">
            <a:avLst>
              <a:gd name="adj1" fmla="val 50000"/>
              <a:gd name="adj2" fmla="val 98000"/>
            </a:avLst>
          </a:prstGeom>
          <a:solidFill>
            <a:srgbClr val="FFCC99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5140325" y="5067300"/>
            <a:ext cx="1219200" cy="381000"/>
          </a:xfrm>
          <a:prstGeom prst="notchedRightArrow">
            <a:avLst>
              <a:gd name="adj1" fmla="val 50000"/>
              <a:gd name="adj2" fmla="val 98000"/>
            </a:avLst>
          </a:prstGeom>
          <a:solidFill>
            <a:srgbClr val="FFCC99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72200" y="2652713"/>
            <a:ext cx="2809875" cy="522287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Нечетные функции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05563" y="4995863"/>
            <a:ext cx="2522537" cy="5238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Четная функция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52400"/>
            <a:ext cx="5981700" cy="10779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Периодичность тригонометрических</a:t>
            </a:r>
          </a:p>
          <a:p>
            <a:pPr>
              <a:defRPr/>
            </a:pPr>
            <a:r>
              <a:rPr lang="ru-RU" sz="3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функций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1408113"/>
            <a:ext cx="8637588" cy="1755775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 изменении угла на целое число оборотов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значения синуса, косинуса, тангенса, котангенса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изменяются</a:t>
            </a:r>
          </a:p>
        </p:txBody>
      </p:sp>
      <p:sp>
        <p:nvSpPr>
          <p:cNvPr id="4" name="Нашивка 3"/>
          <p:cNvSpPr/>
          <p:nvPr/>
        </p:nvSpPr>
        <p:spPr>
          <a:xfrm rot="5400000">
            <a:off x="3590925" y="4562475"/>
            <a:ext cx="2438400" cy="476250"/>
          </a:xfrm>
          <a:prstGeom prst="chevron">
            <a:avLst>
              <a:gd name="adj" fmla="val 100697"/>
            </a:avLst>
          </a:prstGeom>
          <a:solidFill>
            <a:srgbClr val="FFFFCC"/>
          </a:solid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565525"/>
            <a:ext cx="16462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74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71450"/>
            <a:ext cx="6019800" cy="6526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066800" y="762000"/>
            <a:ext cx="5334000" cy="52578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5" name="Прямая соединительная линия 4"/>
          <p:cNvCxnSpPr>
            <a:endCxn id="7" idx="2"/>
          </p:cNvCxnSpPr>
          <p:nvPr/>
        </p:nvCxnSpPr>
        <p:spPr>
          <a:xfrm flipV="1">
            <a:off x="3771900" y="1384300"/>
            <a:ext cx="1558925" cy="2006600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7775" y="3328988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219200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>
            <a:stCxn id="7" idx="2"/>
          </p:cNvCxnSpPr>
          <p:nvPr/>
        </p:nvCxnSpPr>
        <p:spPr>
          <a:xfrm>
            <a:off x="5330825" y="1384300"/>
            <a:ext cx="0" cy="2425700"/>
          </a:xfrm>
          <a:prstGeom prst="line">
            <a:avLst/>
          </a:prstGeom>
          <a:ln w="57150">
            <a:solidFill>
              <a:srgbClr val="2F4F3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581400" y="1384300"/>
            <a:ext cx="1822450" cy="0"/>
          </a:xfrm>
          <a:prstGeom prst="line">
            <a:avLst/>
          </a:prstGeom>
          <a:ln w="57150">
            <a:solidFill>
              <a:srgbClr val="2F4F3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Выгнутая вниз стрелка 17"/>
          <p:cNvSpPr/>
          <p:nvPr/>
        </p:nvSpPr>
        <p:spPr>
          <a:xfrm rot="14314958">
            <a:off x="4165600" y="2897188"/>
            <a:ext cx="661988" cy="277812"/>
          </a:xfrm>
          <a:prstGeom prst="curvedUpArrow">
            <a:avLst>
              <a:gd name="adj1" fmla="val 10"/>
              <a:gd name="adj2" fmla="val 47868"/>
              <a:gd name="adj3" fmla="val 25000"/>
            </a:avLst>
          </a:prstGeom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Object 113"/>
          <p:cNvGraphicFramePr>
            <a:graphicFrameLocks noChangeAspect="1"/>
          </p:cNvGraphicFramePr>
          <p:nvPr/>
        </p:nvGraphicFramePr>
        <p:xfrm>
          <a:off x="4635500" y="2649538"/>
          <a:ext cx="471488" cy="385762"/>
        </p:xfrm>
        <a:graphic>
          <a:graphicData uri="http://schemas.openxmlformats.org/presentationml/2006/ole">
            <p:oleObj spid="_x0000_s19569" name="Формула" r:id="rId6" imgW="152280" imgH="139680" progId="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73663" y="3471863"/>
            <a:ext cx="357187" cy="585787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13113" y="1092200"/>
            <a:ext cx="350837" cy="58420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</a:t>
            </a:r>
          </a:p>
        </p:txBody>
      </p:sp>
      <p:graphicFrame>
        <p:nvGraphicFramePr>
          <p:cNvPr id="24" name="Object 114"/>
          <p:cNvGraphicFramePr>
            <a:graphicFrameLocks noChangeAspect="1"/>
          </p:cNvGraphicFramePr>
          <p:nvPr/>
        </p:nvGraphicFramePr>
        <p:xfrm>
          <a:off x="6858000" y="292100"/>
          <a:ext cx="2114550" cy="1612900"/>
        </p:xfrm>
        <a:graphic>
          <a:graphicData uri="http://schemas.openxmlformats.org/presentationml/2006/ole">
            <p:oleObj spid="_x0000_s19570" name="Формула" r:id="rId7" imgW="1231560" imgH="939600" progId="">
              <p:embed/>
            </p:oleObj>
          </a:graphicData>
        </a:graphic>
      </p:graphicFrame>
      <p:graphicFrame>
        <p:nvGraphicFramePr>
          <p:cNvPr id="26" name="Object 115"/>
          <p:cNvGraphicFramePr>
            <a:graphicFrameLocks noChangeAspect="1"/>
          </p:cNvGraphicFramePr>
          <p:nvPr/>
        </p:nvGraphicFramePr>
        <p:xfrm>
          <a:off x="6807200" y="2057400"/>
          <a:ext cx="2151063" cy="1565275"/>
        </p:xfrm>
        <a:graphic>
          <a:graphicData uri="http://schemas.openxmlformats.org/presentationml/2006/ole">
            <p:oleObj spid="_x0000_s19571" name="Формула" r:id="rId8" imgW="1257120" imgH="914400" progId="">
              <p:embed/>
            </p:oleObj>
          </a:graphicData>
        </a:graphic>
      </p:graphicFrame>
      <p:graphicFrame>
        <p:nvGraphicFramePr>
          <p:cNvPr id="4" name="Object 116"/>
          <p:cNvGraphicFramePr>
            <a:graphicFrameLocks noChangeAspect="1"/>
          </p:cNvGraphicFramePr>
          <p:nvPr/>
        </p:nvGraphicFramePr>
        <p:xfrm>
          <a:off x="6781800" y="3810000"/>
          <a:ext cx="2209800" cy="1384300"/>
        </p:xfrm>
        <a:graphic>
          <a:graphicData uri="http://schemas.openxmlformats.org/presentationml/2006/ole">
            <p:oleObj spid="_x0000_s19572" name="Формула" r:id="rId9" imgW="1054080" imgH="660240" progId="">
              <p:embed/>
            </p:oleObj>
          </a:graphicData>
        </a:graphic>
      </p:graphicFrame>
      <p:graphicFrame>
        <p:nvGraphicFramePr>
          <p:cNvPr id="8" name="Object 117"/>
          <p:cNvGraphicFramePr>
            <a:graphicFrameLocks noChangeAspect="1"/>
          </p:cNvGraphicFramePr>
          <p:nvPr/>
        </p:nvGraphicFramePr>
        <p:xfrm>
          <a:off x="6781800" y="5181600"/>
          <a:ext cx="2193925" cy="914400"/>
        </p:xfrm>
        <a:graphic>
          <a:graphicData uri="http://schemas.openxmlformats.org/presentationml/2006/ole">
            <p:oleObj spid="_x0000_s19573" name="Формула" r:id="rId10" imgW="1130040" imgH="4316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024 L -0.00226 -0.06481 C -0.00503 -0.08426 -0.01267 -0.10023 -0.01667 -0.11666 C -0.02066 -0.1331 -0.02066 -0.14583 -0.02674 -0.16412 C -0.02083 -0.16412 -0.05677 -0.20486 -0.0533 -0.22639 L -0.11771 -0.30926 " pathEditMode="relative" rAng="0" ptsTypes="FfafFF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-1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C 0.03246 0.01297 0.0125 0.00857 0.0184 0.01482 C 0.02378 0.02107 0.02795 0.0257 0.03437 0.03704 C 0.04097 0.04838 0.05156 0.07292 0.05642 0.08287 C 0.06128 0.09283 0.05989 0.08982 0.06319 0.0963 C 0.06614 0.10278 0.06701 0.0838 0.07639 0.12153 C 0.08611 0.15926 0.12864 0.24422 0.12066 0.32292 C 0.11319 0.40718 0.07639 0.52987 0.0276 0.59098 C -0.00972 0.65047 -0.07136 0.6632 -0.10434 0.67987 C -0.1375 0.69653 -0.15417 0.6882 -0.17136 0.69051 C -0.18872 0.69399 -0.19479 0.69422 -0.20764 0.69329 C -0.21684 0.6926 -0.21979 0.68727 -0.22656 0.68588 C -0.23351 0.6845 -0.22292 0.70278 -0.24896 0.6845 C -0.27466 0.66621 -0.34913 0.61829 -0.38212 0.57547 C -0.41511 0.53264 -0.43281 0.47269 -0.44653 0.42801 C -0.46025 0.38334 -0.46129 0.33565 -0.46476 0.30672 C -0.46927 0.27709 -0.46841 0.27084 -0.46771 0.25487 C -0.46788 0.24329 -0.4665 0.24445 -0.46545 0.23704 C -0.46441 0.22963 -0.46893 0.23264 -0.46094 0.21042 C -0.45295 0.1882 -0.43351 0.13496 -0.41771 0.10371 C -0.40191 0.07246 -0.39202 0.04885 -0.3665 0.02223 C -0.34097 -0.00439 -0.29688 -0.04027 -0.26459 -0.05625 C -0.23229 -0.07222 -0.20677 -0.07708 -0.1724 -0.07407 C -0.13802 -0.07106 -0.08646 -0.05092 -0.05781 -0.03865 C -0.02917 -0.02638 -0.01198 -0.0081 2.5E-6 -4.44444E-6 Z " pathEditMode="relative" rAng="0" ptsTypes="faaaaafaafaaaaafaaaaaaaaf">
                                      <p:cBhvr>
                                        <p:cTn id="53" dur="7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31" y="3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35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71450"/>
            <a:ext cx="6019800" cy="6526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066800" y="762000"/>
            <a:ext cx="5334000" cy="52578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756025" y="1141413"/>
            <a:ext cx="1281113" cy="2282825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7775" y="3328988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051425" y="1141413"/>
            <a:ext cx="0" cy="2425700"/>
          </a:xfrm>
          <a:prstGeom prst="line">
            <a:avLst/>
          </a:prstGeom>
          <a:ln w="57150">
            <a:solidFill>
              <a:srgbClr val="2F4F3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352800" y="1141413"/>
            <a:ext cx="1822450" cy="0"/>
          </a:xfrm>
          <a:prstGeom prst="line">
            <a:avLst/>
          </a:prstGeom>
          <a:ln w="57150">
            <a:solidFill>
              <a:srgbClr val="2F4F3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Выгнутая вниз стрелка 17"/>
          <p:cNvSpPr/>
          <p:nvPr/>
        </p:nvSpPr>
        <p:spPr>
          <a:xfrm rot="14314958">
            <a:off x="4095750" y="2857500"/>
            <a:ext cx="754063" cy="277813"/>
          </a:xfrm>
          <a:prstGeom prst="curvedUpArrow">
            <a:avLst>
              <a:gd name="adj1" fmla="val 10"/>
              <a:gd name="adj2" fmla="val 47868"/>
              <a:gd name="adj3" fmla="val 25000"/>
            </a:avLst>
          </a:prstGeom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Object 172"/>
          <p:cNvGraphicFramePr>
            <a:graphicFrameLocks noChangeAspect="1"/>
          </p:cNvGraphicFramePr>
          <p:nvPr/>
        </p:nvGraphicFramePr>
        <p:xfrm>
          <a:off x="4376738" y="2257425"/>
          <a:ext cx="747712" cy="560388"/>
        </p:xfrm>
        <a:graphic>
          <a:graphicData uri="http://schemas.openxmlformats.org/presentationml/2006/ole">
            <p:oleObj spid="_x0000_s23724" name="Формула" r:id="rId6" imgW="241200" imgH="203040" progId="">
              <p:embed/>
            </p:oleObj>
          </a:graphicData>
        </a:graphic>
      </p:graphicFrame>
      <p:graphicFrame>
        <p:nvGraphicFramePr>
          <p:cNvPr id="23725" name="Object 173"/>
          <p:cNvGraphicFramePr>
            <a:graphicFrameLocks noChangeAspect="1"/>
          </p:cNvGraphicFramePr>
          <p:nvPr/>
        </p:nvGraphicFramePr>
        <p:xfrm>
          <a:off x="4495800" y="3232150"/>
          <a:ext cx="152400" cy="393700"/>
        </p:xfrm>
        <a:graphic>
          <a:graphicData uri="http://schemas.openxmlformats.org/presentationml/2006/ole">
            <p:oleObj spid="_x0000_s23725" name="Формула" r:id="rId7" imgW="152280" imgH="393480" progId="">
              <p:embed/>
            </p:oleObj>
          </a:graphicData>
        </a:graphic>
      </p:graphicFrame>
      <p:graphicFrame>
        <p:nvGraphicFramePr>
          <p:cNvPr id="15" name="Object 174"/>
          <p:cNvGraphicFramePr>
            <a:graphicFrameLocks noChangeAspect="1"/>
          </p:cNvGraphicFramePr>
          <p:nvPr/>
        </p:nvGraphicFramePr>
        <p:xfrm>
          <a:off x="4867275" y="3567113"/>
          <a:ext cx="368300" cy="947737"/>
        </p:xfrm>
        <a:graphic>
          <a:graphicData uri="http://schemas.openxmlformats.org/presentationml/2006/ole">
            <p:oleObj spid="_x0000_s23726" name="Формула" r:id="rId8" imgW="152280" imgH="393480" progId="">
              <p:embed/>
            </p:oleObj>
          </a:graphicData>
        </a:graphic>
      </p:graphicFrame>
      <p:graphicFrame>
        <p:nvGraphicFramePr>
          <p:cNvPr id="17" name="Object 175"/>
          <p:cNvGraphicFramePr>
            <a:graphicFrameLocks noChangeAspect="1"/>
          </p:cNvGraphicFramePr>
          <p:nvPr/>
        </p:nvGraphicFramePr>
        <p:xfrm>
          <a:off x="3132138" y="914400"/>
          <a:ext cx="441325" cy="750888"/>
        </p:xfrm>
        <a:graphic>
          <a:graphicData uri="http://schemas.openxmlformats.org/presentationml/2006/ole">
            <p:oleObj spid="_x0000_s23727" name="Формула" r:id="rId9" imgW="253800" imgH="431640" progId="">
              <p:embed/>
            </p:oleObj>
          </a:graphicData>
        </a:graphic>
      </p:graphicFrame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8400" y="1058863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" name="Object 176"/>
          <p:cNvGraphicFramePr>
            <a:graphicFrameLocks noChangeAspect="1"/>
          </p:cNvGraphicFramePr>
          <p:nvPr/>
        </p:nvGraphicFramePr>
        <p:xfrm>
          <a:off x="6781800" y="236538"/>
          <a:ext cx="2209800" cy="1744662"/>
        </p:xfrm>
        <a:graphic>
          <a:graphicData uri="http://schemas.openxmlformats.org/presentationml/2006/ole">
            <p:oleObj spid="_x0000_s23728" name="Формула" r:id="rId10" imgW="812520" imgH="838080" progId="">
              <p:embed/>
            </p:oleObj>
          </a:graphicData>
        </a:graphic>
      </p:graphicFrame>
      <p:graphicFrame>
        <p:nvGraphicFramePr>
          <p:cNvPr id="23" name="Object 177"/>
          <p:cNvGraphicFramePr>
            <a:graphicFrameLocks noChangeAspect="1"/>
          </p:cNvGraphicFramePr>
          <p:nvPr/>
        </p:nvGraphicFramePr>
        <p:xfrm>
          <a:off x="6781800" y="3328988"/>
          <a:ext cx="2276475" cy="1430337"/>
        </p:xfrm>
        <a:graphic>
          <a:graphicData uri="http://schemas.openxmlformats.org/presentationml/2006/ole">
            <p:oleObj spid="_x0000_s23729" name="Формула" r:id="rId11" imgW="1193760" imgH="749160" progId="">
              <p:embed/>
            </p:oleObj>
          </a:graphicData>
        </a:graphic>
      </p:graphicFrame>
      <p:graphicFrame>
        <p:nvGraphicFramePr>
          <p:cNvPr id="28" name="Object 178"/>
          <p:cNvGraphicFramePr>
            <a:graphicFrameLocks noChangeAspect="1"/>
          </p:cNvGraphicFramePr>
          <p:nvPr/>
        </p:nvGraphicFramePr>
        <p:xfrm>
          <a:off x="6781800" y="4953000"/>
          <a:ext cx="2214563" cy="1614488"/>
        </p:xfrm>
        <a:graphic>
          <a:graphicData uri="http://schemas.openxmlformats.org/presentationml/2006/ole">
            <p:oleObj spid="_x0000_s23730" name="Формула" r:id="rId12" imgW="1218960" imgH="888840" progId="">
              <p:embed/>
            </p:oleObj>
          </a:graphicData>
        </a:graphic>
      </p:graphicFrame>
      <p:graphicFrame>
        <p:nvGraphicFramePr>
          <p:cNvPr id="29" name="Object 179"/>
          <p:cNvGraphicFramePr>
            <a:graphicFrameLocks noChangeAspect="1"/>
          </p:cNvGraphicFramePr>
          <p:nvPr/>
        </p:nvGraphicFramePr>
        <p:xfrm>
          <a:off x="6934200" y="2025650"/>
          <a:ext cx="1828800" cy="1154113"/>
        </p:xfrm>
        <a:graphic>
          <a:graphicData uri="http://schemas.openxmlformats.org/presentationml/2006/ole">
            <p:oleObj spid="_x0000_s23731" name="Формула" r:id="rId13" imgW="723600" imgH="457200" progId="">
              <p:embed/>
            </p:oleObj>
          </a:graphicData>
        </a:graphic>
      </p:graphicFrame>
      <p:graphicFrame>
        <p:nvGraphicFramePr>
          <p:cNvPr id="30" name="Object 180"/>
          <p:cNvGraphicFramePr>
            <a:graphicFrameLocks noChangeAspect="1"/>
          </p:cNvGraphicFramePr>
          <p:nvPr/>
        </p:nvGraphicFramePr>
        <p:xfrm>
          <a:off x="6934200" y="2054225"/>
          <a:ext cx="1828800" cy="1155700"/>
        </p:xfrm>
        <a:graphic>
          <a:graphicData uri="http://schemas.openxmlformats.org/presentationml/2006/ole">
            <p:oleObj spid="_x0000_s23732" name="Формула" r:id="rId14" imgW="723600" imgH="457200" progId="">
              <p:embed/>
            </p:oleObj>
          </a:graphicData>
        </a:graphic>
      </p:graphicFrame>
      <p:graphicFrame>
        <p:nvGraphicFramePr>
          <p:cNvPr id="31" name="Object 181"/>
          <p:cNvGraphicFramePr>
            <a:graphicFrameLocks noChangeAspect="1"/>
          </p:cNvGraphicFramePr>
          <p:nvPr/>
        </p:nvGraphicFramePr>
        <p:xfrm>
          <a:off x="6781800" y="3328988"/>
          <a:ext cx="2209800" cy="1395412"/>
        </p:xfrm>
        <a:graphic>
          <a:graphicData uri="http://schemas.openxmlformats.org/presentationml/2006/ole">
            <p:oleObj spid="_x0000_s23733" name="Формула" r:id="rId15" imgW="1333440" imgH="927000" progId="">
              <p:embed/>
            </p:oleObj>
          </a:graphicData>
        </a:graphic>
      </p:graphicFrame>
      <p:graphicFrame>
        <p:nvGraphicFramePr>
          <p:cNvPr id="32" name="Object 182"/>
          <p:cNvGraphicFramePr>
            <a:graphicFrameLocks noChangeAspect="1"/>
          </p:cNvGraphicFramePr>
          <p:nvPr/>
        </p:nvGraphicFramePr>
        <p:xfrm>
          <a:off x="6786563" y="4953000"/>
          <a:ext cx="2212975" cy="1600200"/>
        </p:xfrm>
        <a:graphic>
          <a:graphicData uri="http://schemas.openxmlformats.org/presentationml/2006/ole">
            <p:oleObj spid="_x0000_s23734" name="Формула" r:id="rId16" imgW="1358640" imgH="8888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00156 -0.072 C -0.00521 -0.09352 -0.01493 -0.11112 -0.01997 -0.1294 C -0.02518 -0.14746 -0.02518 -0.16158 -0.03281 -0.18172 C -0.02535 -0.18172 -0.07118 -0.22686 -0.06684 -0.2507 L -0.14896 -0.34213 " pathEditMode="relative" rAng="0" ptsTypes="FfafFF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48" y="-1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C 0.02934 0.02592 0.05573 0.05532 0.07657 0.0868 C 0.09723 0.11828 0.11372 0.14838 0.12535 0.18912 C 0.13716 0.22986 0.14341 0.29652 0.14653 0.33125 C 0.15035 0.3662 0.15209 0.36574 0.14427 0.39791 C 0.13716 0.42986 0.12049 0.48564 0.1033 0.52245 C 0.08611 0.55926 0.06754 0.59097 0.04098 0.61875 C 0.01441 0.64652 -0.02517 0.67407 -0.05573 0.68981 C -0.08593 0.70555 -0.12239 0.70949 -0.14114 0.71365 C -0.17604 0.73101 -0.15764 0.71551 -0.16788 0.71504 C -0.17812 0.71458 -0.17951 0.72129 -0.20243 0.71064 C -0.22517 0.7 -0.27621 0.67662 -0.30451 0.65138 C -0.33281 0.62615 -0.35364 0.59166 -0.37222 0.55949 C -0.3908 0.52731 -0.40538 0.48726 -0.41562 0.45879 C -0.43854 0.41504 -0.4309 0.42523 -0.43333 0.38912 C -0.43576 0.35301 -0.43923 0.29027 -0.43003 0.24236 C -0.42083 0.19444 -0.39149 0.13171 -0.37777 0.10162 C -0.36406 0.07152 -0.36371 0.07986 -0.34774 0.0618 C -0.33177 0.04375 -0.30277 0.01064 -0.28229 -0.00649 C -0.2618 -0.02362 -0.25468 -0.03218 -0.22465 -0.04051 C -0.19427 -0.04885 -0.13871 -0.06343 -0.10121 -0.05672 C -0.06389 -0.05 -0.02899 -0.02593 -2.77778E-6 4.07407E-6 Z " pathEditMode="relative" rAng="0" ptsTypes="faafaaaafaaaafaaaaaaaf">
                                      <p:cBhvr>
                                        <p:cTn id="70" dur="7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58" y="33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4.81481E-6 C 0.02257 0.02222 0.05278 0.05347 0.07205 0.0824 C 0.09132 0.11134 0.1026 0.1331 0.11528 0.1743 C 0.12795 0.2155 0.15712 0.25879 0.14757 0.32986 C 0.15174 0.42129 0.10434 0.53726 0.05642 0.60046 C 0.01788 0.66203 -0.0467 0.67916 -0.08246 0.69837 C -0.11823 0.71736 -0.13976 0.71226 -0.15799 0.71365 C -0.17621 0.71504 -0.17674 0.71157 -0.19236 0.70717 C -0.20816 0.70416 -0.22882 0.70347 -0.25139 0.68842 C -0.27396 0.67314 -0.30868 0.63518 -0.32795 0.6155 C -0.34722 0.59606 -0.34809 0.61921 -0.36684 0.57129 C -0.38559 0.52314 -0.45312 0.42106 -0.44028 0.32685 C -0.45555 0.22986 -0.36371 0.05972 -0.29028 0.00532 C -0.24045 -0.05788 -0.17847 -0.04514 -0.14132 -0.05232 C -0.10417 -0.0595 -0.09045 -0.0463 -0.06684 -0.0375 C -0.04323 -0.02871 -0.02292 -0.02223 -0.00017 4.81481E-6 Z " pathEditMode="relative" rAng="0" ptsTypes="faafaaafaaafaaaf">
                                      <p:cBhvr>
                                        <p:cTn id="107" dur="7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13" y="3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0"/>
          <p:cNvGraphicFramePr>
            <a:graphicFrameLocks noChangeAspect="1"/>
          </p:cNvGraphicFramePr>
          <p:nvPr/>
        </p:nvGraphicFramePr>
        <p:xfrm>
          <a:off x="5105400" y="228600"/>
          <a:ext cx="3797300" cy="2590800"/>
        </p:xfrm>
        <a:graphic>
          <a:graphicData uri="http://schemas.openxmlformats.org/presentationml/2006/ole">
            <p:oleObj spid="_x0000_s24666" name="Формула" r:id="rId3" imgW="1358640" imgH="927000" progId="">
              <p:embed/>
            </p:oleObj>
          </a:graphicData>
        </a:graphic>
      </p:graphicFrame>
      <p:graphicFrame>
        <p:nvGraphicFramePr>
          <p:cNvPr id="3" name="Object 91"/>
          <p:cNvGraphicFramePr>
            <a:graphicFrameLocks noChangeAspect="1"/>
          </p:cNvGraphicFramePr>
          <p:nvPr/>
        </p:nvGraphicFramePr>
        <p:xfrm>
          <a:off x="762000" y="228600"/>
          <a:ext cx="3725863" cy="2590800"/>
        </p:xfrm>
        <a:graphic>
          <a:graphicData uri="http://schemas.openxmlformats.org/presentationml/2006/ole">
            <p:oleObj spid="_x0000_s24667" name="Формула" r:id="rId4" imgW="1333440" imgH="927000" progId="">
              <p:embed/>
            </p:oleObj>
          </a:graphicData>
        </a:graphic>
      </p:graphicFrame>
      <p:graphicFrame>
        <p:nvGraphicFramePr>
          <p:cNvPr id="4" name="Object 92"/>
          <p:cNvGraphicFramePr>
            <a:graphicFrameLocks noChangeAspect="1"/>
          </p:cNvGraphicFramePr>
          <p:nvPr/>
        </p:nvGraphicFramePr>
        <p:xfrm>
          <a:off x="609600" y="2971800"/>
          <a:ext cx="8304213" cy="838200"/>
        </p:xfrm>
        <a:graphic>
          <a:graphicData uri="http://schemas.openxmlformats.org/presentationml/2006/ole">
            <p:oleObj spid="_x0000_s24668" name="Формула" r:id="rId5" imgW="3898800" imgH="393480" progId="">
              <p:embed/>
            </p:oleObj>
          </a:graphicData>
        </a:graphic>
      </p:graphicFrame>
      <p:graphicFrame>
        <p:nvGraphicFramePr>
          <p:cNvPr id="5" name="Object 93"/>
          <p:cNvGraphicFramePr>
            <a:graphicFrameLocks noChangeAspect="1"/>
          </p:cNvGraphicFramePr>
          <p:nvPr/>
        </p:nvGraphicFramePr>
        <p:xfrm>
          <a:off x="609600" y="3962400"/>
          <a:ext cx="8288338" cy="914400"/>
        </p:xfrm>
        <a:graphic>
          <a:graphicData uri="http://schemas.openxmlformats.org/presentationml/2006/ole">
            <p:oleObj spid="_x0000_s24669" name="Формула" r:id="rId6" imgW="3568680" imgH="393480" progId="">
              <p:embed/>
            </p:oleObj>
          </a:graphicData>
        </a:graphic>
      </p:graphicFrame>
      <p:graphicFrame>
        <p:nvGraphicFramePr>
          <p:cNvPr id="6" name="Object 94"/>
          <p:cNvGraphicFramePr>
            <a:graphicFrameLocks noChangeAspect="1"/>
          </p:cNvGraphicFramePr>
          <p:nvPr/>
        </p:nvGraphicFramePr>
        <p:xfrm>
          <a:off x="609600" y="5181600"/>
          <a:ext cx="8382000" cy="519113"/>
        </p:xfrm>
        <a:graphic>
          <a:graphicData uri="http://schemas.openxmlformats.org/presentationml/2006/ole">
            <p:oleObj spid="_x0000_s24670" name="Формула" r:id="rId7" imgW="3695400" imgH="228600" progId="">
              <p:embed/>
            </p:oleObj>
          </a:graphicData>
        </a:graphic>
      </p:graphicFrame>
      <p:graphicFrame>
        <p:nvGraphicFramePr>
          <p:cNvPr id="7" name="Object 95"/>
          <p:cNvGraphicFramePr>
            <a:graphicFrameLocks noChangeAspect="1"/>
          </p:cNvGraphicFramePr>
          <p:nvPr/>
        </p:nvGraphicFramePr>
        <p:xfrm>
          <a:off x="609600" y="5867400"/>
          <a:ext cx="8382000" cy="541338"/>
        </p:xfrm>
        <a:graphic>
          <a:graphicData uri="http://schemas.openxmlformats.org/presentationml/2006/ole">
            <p:oleObj spid="_x0000_s24671" name="Формула" r:id="rId8" imgW="354312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165100"/>
            <a:ext cx="477202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Радианная  мера угла</a:t>
            </a:r>
          </a:p>
        </p:txBody>
      </p:sp>
      <p:sp>
        <p:nvSpPr>
          <p:cNvPr id="5" name="Овал 4"/>
          <p:cNvSpPr/>
          <p:nvPr/>
        </p:nvSpPr>
        <p:spPr>
          <a:xfrm>
            <a:off x="609600" y="1066800"/>
            <a:ext cx="2895600" cy="2951163"/>
          </a:xfrm>
          <a:prstGeom prst="ellipse">
            <a:avLst/>
          </a:prstGeom>
          <a:noFill/>
          <a:ln w="571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ирог 12"/>
          <p:cNvSpPr/>
          <p:nvPr/>
        </p:nvSpPr>
        <p:spPr>
          <a:xfrm rot="8140571">
            <a:off x="387350" y="968375"/>
            <a:ext cx="3113088" cy="3176588"/>
          </a:xfrm>
          <a:prstGeom prst="pie">
            <a:avLst>
              <a:gd name="adj1" fmla="val 10839486"/>
              <a:gd name="adj2" fmla="val 14951081"/>
            </a:avLst>
          </a:prstGeom>
          <a:pattFill prst="dashUpDiag">
            <a:fgClr>
              <a:schemeClr val="accent1"/>
            </a:fgClr>
            <a:bgClr>
              <a:schemeClr val="bg1"/>
            </a:bgClr>
          </a:patt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1943100" y="1295400"/>
            <a:ext cx="1333500" cy="1247775"/>
          </a:xfrm>
          <a:prstGeom prst="line">
            <a:avLst/>
          </a:prstGeom>
          <a:ln w="76200">
            <a:solidFill>
              <a:srgbClr val="2F4F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943100" y="2555875"/>
            <a:ext cx="1714500" cy="796925"/>
          </a:xfrm>
          <a:prstGeom prst="line">
            <a:avLst/>
          </a:prstGeom>
          <a:ln w="76200">
            <a:solidFill>
              <a:srgbClr val="2F4F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1350" y="2473325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4875" y="2330450"/>
            <a:ext cx="3302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Object 60"/>
          <p:cNvGraphicFramePr>
            <a:graphicFrameLocks noChangeAspect="1"/>
          </p:cNvGraphicFramePr>
          <p:nvPr/>
        </p:nvGraphicFramePr>
        <p:xfrm>
          <a:off x="2590800" y="2300288"/>
          <a:ext cx="341313" cy="279400"/>
        </p:xfrm>
        <a:graphic>
          <a:graphicData uri="http://schemas.openxmlformats.org/presentationml/2006/ole">
            <p:oleObj spid="_x0000_s20540" name="Формула" r:id="rId5" imgW="152280" imgH="139680" progId="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952625" y="1482725"/>
            <a:ext cx="4445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endParaRPr lang="ru-RU" sz="28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0541" name="Object 6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41" name="Формула" r:id="rId6" imgW="114120" imgH="215640" progId="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581400" y="1827213"/>
            <a:ext cx="4445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13325" y="1042988"/>
            <a:ext cx="3659188" cy="1568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         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центральный угол</a:t>
            </a:r>
          </a:p>
          <a:p>
            <a:pPr>
              <a:defRPr/>
            </a:pP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радиус </a:t>
            </a:r>
          </a:p>
          <a:p>
            <a:pPr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длина дуги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80000" y="1168400"/>
            <a:ext cx="490538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4071938" y="2670175"/>
            <a:ext cx="4630737" cy="1568450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Если 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 = C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  центральный  угол равен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одному радиану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7850" y="4419600"/>
            <a:ext cx="8078788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Радианной мерой угла </a:t>
            </a: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называется  отношение  длины  соответствующей   дуги </a:t>
            </a:r>
          </a:p>
          <a:p>
            <a:pPr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  радиусу  окружности</a:t>
            </a:r>
          </a:p>
        </p:txBody>
      </p:sp>
      <p:graphicFrame>
        <p:nvGraphicFramePr>
          <p:cNvPr id="3" name="Object 62"/>
          <p:cNvGraphicFramePr>
            <a:graphicFrameLocks noChangeAspect="1"/>
          </p:cNvGraphicFramePr>
          <p:nvPr/>
        </p:nvGraphicFramePr>
        <p:xfrm>
          <a:off x="5715000" y="5562600"/>
          <a:ext cx="2743200" cy="914400"/>
        </p:xfrm>
        <a:graphic>
          <a:graphicData uri="http://schemas.openxmlformats.org/presentationml/2006/ole">
            <p:oleObj spid="_x0000_s20542" name="Формула" r:id="rId8" imgW="68580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4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83"/>
          <p:cNvGraphicFramePr>
            <a:graphicFrameLocks noChangeAspect="1"/>
          </p:cNvGraphicFramePr>
          <p:nvPr/>
        </p:nvGraphicFramePr>
        <p:xfrm>
          <a:off x="762000" y="228600"/>
          <a:ext cx="2414588" cy="2057400"/>
        </p:xfrm>
        <a:graphic>
          <a:graphicData uri="http://schemas.openxmlformats.org/presentationml/2006/ole">
            <p:oleObj spid="_x0000_s25683" name="Формула" r:id="rId3" imgW="545760" imgH="457200" progId="">
              <p:embed/>
            </p:oleObj>
          </a:graphicData>
        </a:graphic>
      </p:graphicFrame>
      <p:graphicFrame>
        <p:nvGraphicFramePr>
          <p:cNvPr id="4" name="Object 84"/>
          <p:cNvGraphicFramePr>
            <a:graphicFrameLocks noChangeAspect="1"/>
          </p:cNvGraphicFramePr>
          <p:nvPr/>
        </p:nvGraphicFramePr>
        <p:xfrm>
          <a:off x="5943600" y="228600"/>
          <a:ext cx="3054350" cy="1676400"/>
        </p:xfrm>
        <a:graphic>
          <a:graphicData uri="http://schemas.openxmlformats.org/presentationml/2006/ole">
            <p:oleObj spid="_x0000_s25684" name="Формула" r:id="rId4" imgW="799920" imgH="419040" progId="">
              <p:embed/>
            </p:oleObj>
          </a:graphicData>
        </a:graphic>
      </p:graphicFrame>
      <p:graphicFrame>
        <p:nvGraphicFramePr>
          <p:cNvPr id="5" name="Object 85"/>
          <p:cNvGraphicFramePr>
            <a:graphicFrameLocks noChangeAspect="1"/>
          </p:cNvGraphicFramePr>
          <p:nvPr/>
        </p:nvGraphicFramePr>
        <p:xfrm>
          <a:off x="3200400" y="228600"/>
          <a:ext cx="2667000" cy="2057400"/>
        </p:xfrm>
        <a:graphic>
          <a:graphicData uri="http://schemas.openxmlformats.org/presentationml/2006/ole">
            <p:oleObj spid="_x0000_s25685" name="Формула" r:id="rId5" imgW="571320" imgH="393480" progId="">
              <p:embed/>
            </p:oleObj>
          </a:graphicData>
        </a:graphic>
      </p:graphicFrame>
      <p:graphicFrame>
        <p:nvGraphicFramePr>
          <p:cNvPr id="6" name="Object 86"/>
          <p:cNvGraphicFramePr>
            <a:graphicFrameLocks noChangeAspect="1"/>
          </p:cNvGraphicFramePr>
          <p:nvPr/>
        </p:nvGraphicFramePr>
        <p:xfrm>
          <a:off x="609600" y="2590800"/>
          <a:ext cx="3244850" cy="3689350"/>
        </p:xfrm>
        <a:graphic>
          <a:graphicData uri="http://schemas.openxmlformats.org/presentationml/2006/ole">
            <p:oleObj spid="_x0000_s25686" name="Формула" r:id="rId6" imgW="927000" imgH="1054080" progId="">
              <p:embed/>
            </p:oleObj>
          </a:graphicData>
        </a:graphic>
      </p:graphicFrame>
      <p:graphicFrame>
        <p:nvGraphicFramePr>
          <p:cNvPr id="7" name="Object 87"/>
          <p:cNvGraphicFramePr>
            <a:graphicFrameLocks noChangeAspect="1"/>
          </p:cNvGraphicFramePr>
          <p:nvPr/>
        </p:nvGraphicFramePr>
        <p:xfrm>
          <a:off x="3886200" y="2590800"/>
          <a:ext cx="5146675" cy="3352800"/>
        </p:xfrm>
        <a:graphic>
          <a:graphicData uri="http://schemas.openxmlformats.org/presentationml/2006/ole">
            <p:oleObj spid="_x0000_s25687" name="Формула" r:id="rId7" imgW="2247840" imgH="13842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0" y="1397000"/>
          <a:ext cx="8458200" cy="37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3"/>
                <a:gridCol w="812797"/>
                <a:gridCol w="939800"/>
                <a:gridCol w="939800"/>
                <a:gridCol w="939800"/>
                <a:gridCol w="939800"/>
                <a:gridCol w="939800"/>
                <a:gridCol w="939800"/>
                <a:gridCol w="939800"/>
              </a:tblGrid>
              <a:tr h="18923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Угол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в  </a:t>
                      </a:r>
                      <a:r>
                        <a:rPr lang="ru-RU" sz="1800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градусах</a:t>
                      </a:r>
                    </a:p>
                    <a:p>
                      <a:endParaRPr lang="ru-RU" sz="1800" dirty="0">
                        <a:solidFill>
                          <a:srgbClr val="0033CC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0033CC"/>
                        </a:solidFill>
                      </a:endParaRPr>
                    </a:p>
                    <a:p>
                      <a:pPr algn="ctr"/>
                      <a:endParaRPr lang="ru-RU" sz="4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923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Угол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в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радианах</a:t>
                      </a:r>
                      <a:endParaRPr lang="ru-RU" sz="1800" b="1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0033CC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0033CC"/>
                        </a:solidFill>
                      </a:endParaRPr>
                    </a:p>
                    <a:p>
                      <a:pPr algn="ctr"/>
                      <a:endParaRPr lang="ru-RU" sz="4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833" name="Object 329"/>
          <p:cNvGraphicFramePr>
            <a:graphicFrameLocks noChangeAspect="1"/>
          </p:cNvGraphicFramePr>
          <p:nvPr/>
        </p:nvGraphicFramePr>
        <p:xfrm>
          <a:off x="838200" y="2286000"/>
          <a:ext cx="609600" cy="657225"/>
        </p:xfrm>
        <a:graphic>
          <a:graphicData uri="http://schemas.openxmlformats.org/presentationml/2006/ole">
            <p:oleObj spid="_x0000_s21833" name="Формула" r:id="rId3" imgW="164880" imgH="203040" progId="">
              <p:embed/>
            </p:oleObj>
          </a:graphicData>
        </a:graphic>
      </p:graphicFrame>
      <p:graphicFrame>
        <p:nvGraphicFramePr>
          <p:cNvPr id="21834" name="Object 330"/>
          <p:cNvGraphicFramePr>
            <a:graphicFrameLocks noChangeAspect="1"/>
          </p:cNvGraphicFramePr>
          <p:nvPr/>
        </p:nvGraphicFramePr>
        <p:xfrm>
          <a:off x="838200" y="4267200"/>
          <a:ext cx="609600" cy="558800"/>
        </p:xfrm>
        <a:graphic>
          <a:graphicData uri="http://schemas.openxmlformats.org/presentationml/2006/ole">
            <p:oleObj spid="_x0000_s21834" name="Формула" r:id="rId4" imgW="152280" imgH="139680" progId="">
              <p:embed/>
            </p:oleObj>
          </a:graphicData>
        </a:graphic>
      </p:graphicFrame>
      <p:graphicFrame>
        <p:nvGraphicFramePr>
          <p:cNvPr id="21835" name="Object 331"/>
          <p:cNvGraphicFramePr>
            <a:graphicFrameLocks noChangeAspect="1"/>
          </p:cNvGraphicFramePr>
          <p:nvPr/>
        </p:nvGraphicFramePr>
        <p:xfrm>
          <a:off x="2438400" y="1752600"/>
          <a:ext cx="814388" cy="685800"/>
        </p:xfrm>
        <a:graphic>
          <a:graphicData uri="http://schemas.openxmlformats.org/presentationml/2006/ole">
            <p:oleObj spid="_x0000_s21835" name="Формула" r:id="rId5" imgW="241200" imgH="203040" progId="">
              <p:embed/>
            </p:oleObj>
          </a:graphicData>
        </a:graphic>
      </p:graphicFrame>
      <p:graphicFrame>
        <p:nvGraphicFramePr>
          <p:cNvPr id="21836" name="Object 332"/>
          <p:cNvGraphicFramePr>
            <a:graphicFrameLocks noChangeAspect="1"/>
          </p:cNvGraphicFramePr>
          <p:nvPr/>
        </p:nvGraphicFramePr>
        <p:xfrm>
          <a:off x="3429000" y="1752600"/>
          <a:ext cx="814388" cy="685800"/>
        </p:xfrm>
        <a:graphic>
          <a:graphicData uri="http://schemas.openxmlformats.org/presentationml/2006/ole">
            <p:oleObj spid="_x0000_s21836" name="Формула" r:id="rId6" imgW="241200" imgH="203040" progId="">
              <p:embed/>
            </p:oleObj>
          </a:graphicData>
        </a:graphic>
      </p:graphicFrame>
      <p:graphicFrame>
        <p:nvGraphicFramePr>
          <p:cNvPr id="21837" name="Object 333"/>
          <p:cNvGraphicFramePr>
            <a:graphicFrameLocks noChangeAspect="1"/>
          </p:cNvGraphicFramePr>
          <p:nvPr/>
        </p:nvGraphicFramePr>
        <p:xfrm>
          <a:off x="4343400" y="1752600"/>
          <a:ext cx="814388" cy="685800"/>
        </p:xfrm>
        <a:graphic>
          <a:graphicData uri="http://schemas.openxmlformats.org/presentationml/2006/ole">
            <p:oleObj spid="_x0000_s21837" name="Формула" r:id="rId7" imgW="241200" imgH="203040" progId="">
              <p:embed/>
            </p:oleObj>
          </a:graphicData>
        </a:graphic>
      </p:graphicFrame>
      <p:graphicFrame>
        <p:nvGraphicFramePr>
          <p:cNvPr id="21838" name="Object 334"/>
          <p:cNvGraphicFramePr>
            <a:graphicFrameLocks noChangeAspect="1"/>
          </p:cNvGraphicFramePr>
          <p:nvPr/>
        </p:nvGraphicFramePr>
        <p:xfrm>
          <a:off x="5386388" y="1828800"/>
          <a:ext cx="723900" cy="609600"/>
        </p:xfrm>
        <a:graphic>
          <a:graphicData uri="http://schemas.openxmlformats.org/presentationml/2006/ole">
            <p:oleObj spid="_x0000_s21838" name="Формула" r:id="rId8" imgW="241200" imgH="203040" progId="">
              <p:embed/>
            </p:oleObj>
          </a:graphicData>
        </a:graphic>
      </p:graphicFrame>
      <p:graphicFrame>
        <p:nvGraphicFramePr>
          <p:cNvPr id="9" name="Object 335"/>
          <p:cNvGraphicFramePr>
            <a:graphicFrameLocks noChangeAspect="1"/>
          </p:cNvGraphicFramePr>
          <p:nvPr/>
        </p:nvGraphicFramePr>
        <p:xfrm>
          <a:off x="6248400" y="1905000"/>
          <a:ext cx="800100" cy="533400"/>
        </p:xfrm>
        <a:graphic>
          <a:graphicData uri="http://schemas.openxmlformats.org/presentationml/2006/ole">
            <p:oleObj spid="_x0000_s21839" name="Формула" r:id="rId9" imgW="304560" imgH="203040" progId="">
              <p:embed/>
            </p:oleObj>
          </a:graphicData>
        </a:graphic>
      </p:graphicFrame>
      <p:graphicFrame>
        <p:nvGraphicFramePr>
          <p:cNvPr id="21840" name="Object 336"/>
          <p:cNvGraphicFramePr>
            <a:graphicFrameLocks noChangeAspect="1"/>
          </p:cNvGraphicFramePr>
          <p:nvPr/>
        </p:nvGraphicFramePr>
        <p:xfrm>
          <a:off x="7162800" y="1905000"/>
          <a:ext cx="838200" cy="536575"/>
        </p:xfrm>
        <a:graphic>
          <a:graphicData uri="http://schemas.openxmlformats.org/presentationml/2006/ole">
            <p:oleObj spid="_x0000_s21840" name="Формула" r:id="rId10" imgW="317160" imgH="203040" progId="">
              <p:embed/>
            </p:oleObj>
          </a:graphicData>
        </a:graphic>
      </p:graphicFrame>
      <p:graphicFrame>
        <p:nvGraphicFramePr>
          <p:cNvPr id="21841" name="Object 337"/>
          <p:cNvGraphicFramePr>
            <a:graphicFrameLocks noChangeAspect="1"/>
          </p:cNvGraphicFramePr>
          <p:nvPr/>
        </p:nvGraphicFramePr>
        <p:xfrm>
          <a:off x="8077200" y="1905000"/>
          <a:ext cx="838200" cy="536575"/>
        </p:xfrm>
        <a:graphic>
          <a:graphicData uri="http://schemas.openxmlformats.org/presentationml/2006/ole">
            <p:oleObj spid="_x0000_s21841" name="Формула" r:id="rId11" imgW="317160" imgH="203040" progId="">
              <p:embed/>
            </p:oleObj>
          </a:graphicData>
        </a:graphic>
      </p:graphicFrame>
      <p:graphicFrame>
        <p:nvGraphicFramePr>
          <p:cNvPr id="15" name="Object 338"/>
          <p:cNvGraphicFramePr>
            <a:graphicFrameLocks noChangeAspect="1"/>
          </p:cNvGraphicFramePr>
          <p:nvPr/>
        </p:nvGraphicFramePr>
        <p:xfrm>
          <a:off x="2514600" y="3581400"/>
          <a:ext cx="533400" cy="1271588"/>
        </p:xfrm>
        <a:graphic>
          <a:graphicData uri="http://schemas.openxmlformats.org/presentationml/2006/ole">
            <p:oleObj spid="_x0000_s21842" name="Формула" r:id="rId12" imgW="164880" imgH="393480" progId="">
              <p:embed/>
            </p:oleObj>
          </a:graphicData>
        </a:graphic>
      </p:graphicFrame>
      <p:graphicFrame>
        <p:nvGraphicFramePr>
          <p:cNvPr id="16" name="Object 339"/>
          <p:cNvGraphicFramePr>
            <a:graphicFrameLocks noChangeAspect="1"/>
          </p:cNvGraphicFramePr>
          <p:nvPr/>
        </p:nvGraphicFramePr>
        <p:xfrm>
          <a:off x="3505200" y="3657600"/>
          <a:ext cx="533400" cy="1271588"/>
        </p:xfrm>
        <a:graphic>
          <a:graphicData uri="http://schemas.openxmlformats.org/presentationml/2006/ole">
            <p:oleObj spid="_x0000_s21843" name="Формула" r:id="rId13" imgW="164880" imgH="393480" progId="">
              <p:embed/>
            </p:oleObj>
          </a:graphicData>
        </a:graphic>
      </p:graphicFrame>
      <p:graphicFrame>
        <p:nvGraphicFramePr>
          <p:cNvPr id="17" name="Object 340"/>
          <p:cNvGraphicFramePr>
            <a:graphicFrameLocks noChangeAspect="1"/>
          </p:cNvGraphicFramePr>
          <p:nvPr/>
        </p:nvGraphicFramePr>
        <p:xfrm>
          <a:off x="4495800" y="3657600"/>
          <a:ext cx="539750" cy="1287463"/>
        </p:xfrm>
        <a:graphic>
          <a:graphicData uri="http://schemas.openxmlformats.org/presentationml/2006/ole">
            <p:oleObj spid="_x0000_s21844" name="Формула" r:id="rId14" imgW="164880" imgH="393480" progId="">
              <p:embed/>
            </p:oleObj>
          </a:graphicData>
        </a:graphic>
      </p:graphicFrame>
      <p:graphicFrame>
        <p:nvGraphicFramePr>
          <p:cNvPr id="18" name="Object 341"/>
          <p:cNvGraphicFramePr>
            <a:graphicFrameLocks noChangeAspect="1"/>
          </p:cNvGraphicFramePr>
          <p:nvPr/>
        </p:nvGraphicFramePr>
        <p:xfrm>
          <a:off x="5486400" y="3657600"/>
          <a:ext cx="533400" cy="1271588"/>
        </p:xfrm>
        <a:graphic>
          <a:graphicData uri="http://schemas.openxmlformats.org/presentationml/2006/ole">
            <p:oleObj spid="_x0000_s21845" name="Формула" r:id="rId15" imgW="164880" imgH="393480" progId="">
              <p:embed/>
            </p:oleObj>
          </a:graphicData>
        </a:graphic>
      </p:graphicFrame>
      <p:graphicFrame>
        <p:nvGraphicFramePr>
          <p:cNvPr id="19" name="Object 342"/>
          <p:cNvGraphicFramePr>
            <a:graphicFrameLocks noChangeAspect="1"/>
          </p:cNvGraphicFramePr>
          <p:nvPr/>
        </p:nvGraphicFramePr>
        <p:xfrm>
          <a:off x="6248400" y="3886200"/>
          <a:ext cx="762000" cy="762000"/>
        </p:xfrm>
        <a:graphic>
          <a:graphicData uri="http://schemas.openxmlformats.org/presentationml/2006/ole">
            <p:oleObj spid="_x0000_s21846" name="Формула" r:id="rId16" imgW="139680" imgH="139680" progId="">
              <p:embed/>
            </p:oleObj>
          </a:graphicData>
        </a:graphic>
      </p:graphicFrame>
      <p:graphicFrame>
        <p:nvGraphicFramePr>
          <p:cNvPr id="20" name="Object 343"/>
          <p:cNvGraphicFramePr>
            <a:graphicFrameLocks noChangeAspect="1"/>
          </p:cNvGraphicFramePr>
          <p:nvPr/>
        </p:nvGraphicFramePr>
        <p:xfrm>
          <a:off x="7162800" y="3810000"/>
          <a:ext cx="762000" cy="1125538"/>
        </p:xfrm>
        <a:graphic>
          <a:graphicData uri="http://schemas.openxmlformats.org/presentationml/2006/ole">
            <p:oleObj spid="_x0000_s21847" name="Формула" r:id="rId17" imgW="266400" imgH="393480" progId="">
              <p:embed/>
            </p:oleObj>
          </a:graphicData>
        </a:graphic>
      </p:graphicFrame>
      <p:graphicFrame>
        <p:nvGraphicFramePr>
          <p:cNvPr id="21" name="Object 344"/>
          <p:cNvGraphicFramePr>
            <a:graphicFrameLocks noChangeAspect="1"/>
          </p:cNvGraphicFramePr>
          <p:nvPr/>
        </p:nvGraphicFramePr>
        <p:xfrm>
          <a:off x="8077200" y="3810000"/>
          <a:ext cx="838200" cy="652463"/>
        </p:xfrm>
        <a:graphic>
          <a:graphicData uri="http://schemas.openxmlformats.org/presentationml/2006/ole">
            <p:oleObj spid="_x0000_s21848" name="Формула" r:id="rId18" imgW="228600" imgH="17748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95400" y="304800"/>
            <a:ext cx="692467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Градусная и радианная меры углов</a:t>
            </a:r>
          </a:p>
        </p:txBody>
      </p:sp>
      <p:graphicFrame>
        <p:nvGraphicFramePr>
          <p:cNvPr id="21849" name="Object 345"/>
          <p:cNvGraphicFramePr>
            <a:graphicFrameLocks noChangeAspect="1"/>
          </p:cNvGraphicFramePr>
          <p:nvPr/>
        </p:nvGraphicFramePr>
        <p:xfrm>
          <a:off x="1676400" y="1752600"/>
          <a:ext cx="619125" cy="762000"/>
        </p:xfrm>
        <a:graphic>
          <a:graphicData uri="http://schemas.openxmlformats.org/presentationml/2006/ole">
            <p:oleObj spid="_x0000_s21849" name="Формула" r:id="rId19" imgW="164880" imgH="203040" progId="">
              <p:embed/>
            </p:oleObj>
          </a:graphicData>
        </a:graphic>
      </p:graphicFrame>
      <p:graphicFrame>
        <p:nvGraphicFramePr>
          <p:cNvPr id="14" name="Object 346"/>
          <p:cNvGraphicFramePr>
            <a:graphicFrameLocks noChangeAspect="1"/>
          </p:cNvGraphicFramePr>
          <p:nvPr/>
        </p:nvGraphicFramePr>
        <p:xfrm>
          <a:off x="1752600" y="3810000"/>
          <a:ext cx="544513" cy="762000"/>
        </p:xfrm>
        <a:graphic>
          <a:graphicData uri="http://schemas.openxmlformats.org/presentationml/2006/ole">
            <p:oleObj spid="_x0000_s21850" name="Формула" r:id="rId20" imgW="126720" imgH="177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66800" y="1524000"/>
            <a:ext cx="6934200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Тригонометрия</a:t>
            </a:r>
          </a:p>
          <a:p>
            <a:pPr algn="ctr">
              <a:defRPr/>
            </a:pPr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10 класс</a:t>
            </a:r>
            <a:endParaRPr lang="ru-RU" sz="8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1"/>
          <p:cNvGraphicFramePr>
            <a:graphicFrameLocks noChangeAspect="1"/>
          </p:cNvGraphicFramePr>
          <p:nvPr/>
        </p:nvGraphicFramePr>
        <p:xfrm>
          <a:off x="838200" y="304800"/>
          <a:ext cx="4114800" cy="1054100"/>
        </p:xfrm>
        <a:graphic>
          <a:graphicData uri="http://schemas.openxmlformats.org/presentationml/2006/ole">
            <p:oleObj spid="_x0000_s26685" name="Формула" r:id="rId3" imgW="1536480" imgH="393480" progId="">
              <p:embed/>
            </p:oleObj>
          </a:graphicData>
        </a:graphic>
      </p:graphicFrame>
      <p:graphicFrame>
        <p:nvGraphicFramePr>
          <p:cNvPr id="3" name="Object 62"/>
          <p:cNvGraphicFramePr>
            <a:graphicFrameLocks noChangeAspect="1"/>
          </p:cNvGraphicFramePr>
          <p:nvPr/>
        </p:nvGraphicFramePr>
        <p:xfrm>
          <a:off x="609600" y="1752600"/>
          <a:ext cx="7551738" cy="609600"/>
        </p:xfrm>
        <a:graphic>
          <a:graphicData uri="http://schemas.openxmlformats.org/presentationml/2006/ole">
            <p:oleObj spid="_x0000_s26686" name="Формула" r:id="rId4" imgW="2831760" imgH="228600" progId="">
              <p:embed/>
            </p:oleObj>
          </a:graphicData>
        </a:graphic>
      </p:graphicFrame>
      <p:graphicFrame>
        <p:nvGraphicFramePr>
          <p:cNvPr id="4" name="Object 63"/>
          <p:cNvGraphicFramePr>
            <a:graphicFrameLocks noChangeAspect="1"/>
          </p:cNvGraphicFramePr>
          <p:nvPr/>
        </p:nvGraphicFramePr>
        <p:xfrm>
          <a:off x="609600" y="2590800"/>
          <a:ext cx="7543800" cy="1023938"/>
        </p:xfrm>
        <a:graphic>
          <a:graphicData uri="http://schemas.openxmlformats.org/presentationml/2006/ole">
            <p:oleObj spid="_x0000_s26687" name="Формула" r:id="rId5" imgW="3149280" imgH="431640" progId="">
              <p:embed/>
            </p:oleObj>
          </a:graphicData>
        </a:graphic>
      </p:graphicFrame>
      <p:graphicFrame>
        <p:nvGraphicFramePr>
          <p:cNvPr id="5" name="Object 64"/>
          <p:cNvGraphicFramePr>
            <a:graphicFrameLocks noChangeAspect="1"/>
          </p:cNvGraphicFramePr>
          <p:nvPr/>
        </p:nvGraphicFramePr>
        <p:xfrm>
          <a:off x="609600" y="3886200"/>
          <a:ext cx="7543800" cy="1187450"/>
        </p:xfrm>
        <a:graphic>
          <a:graphicData uri="http://schemas.openxmlformats.org/presentationml/2006/ole">
            <p:oleObj spid="_x0000_s26688" name="Формула" r:id="rId6" imgW="2743200" imgH="431640" progId="">
              <p:embed/>
            </p:oleObj>
          </a:graphicData>
        </a:graphic>
      </p:graphicFrame>
      <p:graphicFrame>
        <p:nvGraphicFramePr>
          <p:cNvPr id="6" name="Object 65"/>
          <p:cNvGraphicFramePr>
            <a:graphicFrameLocks noChangeAspect="1"/>
          </p:cNvGraphicFramePr>
          <p:nvPr/>
        </p:nvGraphicFramePr>
        <p:xfrm>
          <a:off x="609600" y="5410200"/>
          <a:ext cx="7543800" cy="854075"/>
        </p:xfrm>
        <a:graphic>
          <a:graphicData uri="http://schemas.openxmlformats.org/presentationml/2006/ole">
            <p:oleObj spid="_x0000_s26689" name="Формула" r:id="rId7" imgW="347976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358187" cy="5276850"/>
          </a:xfrm>
        </p:spPr>
        <p:txBody>
          <a:bodyPr>
            <a:no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Тригономе́трия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(от греч.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τρίγονο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(треугольник) и греч.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μετρειν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(измерять), </a:t>
            </a:r>
            <a:endParaRPr lang="ru-RU" sz="28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есть измерение треугольников) — раздел </a:t>
            </a: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математики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endParaRPr lang="ru-RU" sz="28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</a:t>
            </a: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котором изучаются тригонометрические функции и их приложения к </a:t>
            </a: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геометрии.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Данный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термин впервые появился в 1595 г. как название книги немецкого математика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Бартоломеуса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Питискуса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(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Bartholomäus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Pitiscus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1561—1613), </a:t>
            </a:r>
            <a:endParaRPr lang="ru-RU" sz="28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сама наука ещё в глубокой древности использовалась для расчётов в астрономии, геодезии и архитектуре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l="5312" t="3577" r="9760" b="6767"/>
          <a:stretch>
            <a:fillRect/>
          </a:stretch>
        </p:blipFill>
        <p:spPr bwMode="auto">
          <a:xfrm>
            <a:off x="3294063" y="2667000"/>
            <a:ext cx="2763837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43000"/>
            <a:ext cx="2901950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42975" y="195263"/>
            <a:ext cx="795813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Эти ученые внесли свой вклад в развитие тригонометрии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5200" y="1893888"/>
            <a:ext cx="1711325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Архимед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5321300"/>
            <a:ext cx="12509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Фалес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719138"/>
            <a:ext cx="2895600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553200" y="4191000"/>
            <a:ext cx="2246313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Жозеф Луи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Лагранж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533400" y="115888"/>
            <a:ext cx="8582025" cy="683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Тригонометрия возникла и развивалась в древности как один из разделов астрономии, как ее вычислительный аппарат, отвечающий практическим нуждам человека. С ее помощью можно определить расстояние до недоступных предметов и существенно упрощать процесс геодезической съемки местности для составления географических карт. Общепринятые понятия тригонометрии, а также обозначения и определения тригонометрических функция сформировались в процессе долгого исторического развития.    Тригонометрические сведения были известны древним вавилонянам и египтянам, но основы этой науки заложены в Древней Греции встречающиеся уже в III веке до н.э.  </a:t>
            </a:r>
          </a:p>
          <a:p>
            <a:pPr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работах великих математиков– Евклида, Архимеда,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Апполония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Пергского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  Древнегреческие астрономы успешно решали вопросы из тригонометрии, связанные с астрономией. </a:t>
            </a:r>
            <a:endParaRPr lang="ru-RU" sz="28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b="1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600"/>
            <a:ext cx="8569325" cy="6383338"/>
          </a:xfrm>
          <a:ln w="25400">
            <a:solidFill>
              <a:schemeClr val="bg1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3600" b="1" u="sng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Тригонометрия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математическая дисциплина, изучающая зависимость между сторонами и углами треугольника.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Тригонометрические вычисления применяются практически во всех областях геометрии, физики и инженерного 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дела, при измерении расстояний до недалёких звёзд в астрономии, между ориентирами в географии, при контроле системы навигации, в теории музыки, акустике, оптике,  электронике, теории вероятностей, статистике, биологии, медицине (включая ультразвуковое исследование (УЗИ) и компьютерную томографию), фармацевтике, химии,  сейсмологии, метеорологии, океанологии, картографии, архитектуре, экономике, электронной технике, машиностроении, компьютерной графике.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01613"/>
            <a:ext cx="213677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Вспомним: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990600" y="990600"/>
            <a:ext cx="5029200" cy="2590800"/>
          </a:xfrm>
          <a:prstGeom prst="triangle">
            <a:avLst>
              <a:gd name="adj" fmla="val 0"/>
            </a:avLst>
          </a:prstGeom>
          <a:gradFill flip="none" rotWithShape="1">
            <a:gsLst>
              <a:gs pos="80000">
                <a:srgbClr val="FFCC99"/>
              </a:gs>
              <a:gs pos="3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5638" y="2100263"/>
            <a:ext cx="3841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4175" y="3657600"/>
            <a:ext cx="4064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24213" y="1566863"/>
            <a:ext cx="3857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graphicFrame>
        <p:nvGraphicFramePr>
          <p:cNvPr id="10" name="Object 225"/>
          <p:cNvGraphicFramePr>
            <a:graphicFrameLocks noChangeAspect="1"/>
          </p:cNvGraphicFramePr>
          <p:nvPr/>
        </p:nvGraphicFramePr>
        <p:xfrm>
          <a:off x="4648200" y="3124200"/>
          <a:ext cx="457200" cy="419100"/>
        </p:xfrm>
        <a:graphic>
          <a:graphicData uri="http://schemas.openxmlformats.org/presentationml/2006/ole">
            <p:oleObj spid="_x0000_s10465" name="Формула" r:id="rId4" imgW="152280" imgH="139680" progId="">
              <p:embed/>
            </p:oleObj>
          </a:graphicData>
        </a:graphic>
      </p:graphicFrame>
      <p:graphicFrame>
        <p:nvGraphicFramePr>
          <p:cNvPr id="11" name="Object 226"/>
          <p:cNvGraphicFramePr>
            <a:graphicFrameLocks noChangeAspect="1"/>
          </p:cNvGraphicFramePr>
          <p:nvPr/>
        </p:nvGraphicFramePr>
        <p:xfrm>
          <a:off x="1143000" y="1460500"/>
          <a:ext cx="609600" cy="606425"/>
        </p:xfrm>
        <a:graphic>
          <a:graphicData uri="http://schemas.openxmlformats.org/presentationml/2006/ole">
            <p:oleObj spid="_x0000_s10466" name="Формула" r:id="rId5" imgW="152280" imgH="203040" progId="">
              <p:embed/>
            </p:oleObj>
          </a:graphicData>
        </a:graphic>
      </p:graphicFrame>
      <p:graphicFrame>
        <p:nvGraphicFramePr>
          <p:cNvPr id="12" name="Object 227"/>
          <p:cNvGraphicFramePr>
            <a:graphicFrameLocks noChangeAspect="1"/>
          </p:cNvGraphicFramePr>
          <p:nvPr/>
        </p:nvGraphicFramePr>
        <p:xfrm>
          <a:off x="6781800" y="184150"/>
          <a:ext cx="1981200" cy="1279525"/>
        </p:xfrm>
        <a:graphic>
          <a:graphicData uri="http://schemas.openxmlformats.org/presentationml/2006/ole">
            <p:oleObj spid="_x0000_s10467" name="Формула" r:id="rId6" imgW="609480" imgH="393480" progId="">
              <p:embed/>
            </p:oleObj>
          </a:graphicData>
        </a:graphic>
      </p:graphicFrame>
      <p:graphicFrame>
        <p:nvGraphicFramePr>
          <p:cNvPr id="13" name="Object 228"/>
          <p:cNvGraphicFramePr>
            <a:graphicFrameLocks noChangeAspect="1"/>
          </p:cNvGraphicFramePr>
          <p:nvPr/>
        </p:nvGraphicFramePr>
        <p:xfrm>
          <a:off x="6781800" y="1447800"/>
          <a:ext cx="1981200" cy="1285875"/>
        </p:xfrm>
        <a:graphic>
          <a:graphicData uri="http://schemas.openxmlformats.org/presentationml/2006/ole">
            <p:oleObj spid="_x0000_s10468" name="Формула" r:id="rId7" imgW="622080" imgH="393480" progId="">
              <p:embed/>
            </p:oleObj>
          </a:graphicData>
        </a:graphic>
      </p:graphicFrame>
      <p:graphicFrame>
        <p:nvGraphicFramePr>
          <p:cNvPr id="14" name="Object 229"/>
          <p:cNvGraphicFramePr>
            <a:graphicFrameLocks noChangeAspect="1"/>
          </p:cNvGraphicFramePr>
          <p:nvPr/>
        </p:nvGraphicFramePr>
        <p:xfrm>
          <a:off x="6781800" y="2660650"/>
          <a:ext cx="1981200" cy="1258888"/>
        </p:xfrm>
        <a:graphic>
          <a:graphicData uri="http://schemas.openxmlformats.org/presentationml/2006/ole">
            <p:oleObj spid="_x0000_s10469" name="Формула" r:id="rId8" imgW="533160" imgH="393480" progId="">
              <p:embed/>
            </p:oleObj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655638" y="4181475"/>
            <a:ext cx="8259762" cy="2246313"/>
          </a:xfrm>
          <a:prstGeom prst="rect">
            <a:avLst/>
          </a:prstGeom>
          <a:solidFill>
            <a:srgbClr val="FFCCF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Синус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острого угла в прямоугольном треугольнике    —  отношение противолежащего катета к гипотенузе.</a:t>
            </a:r>
          </a:p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Косинус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— отношение прилежащего катета к гипотенузе.</a:t>
            </a:r>
          </a:p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Тангенс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— отношение противолежащего катета к прилежащему.</a:t>
            </a:r>
          </a:p>
        </p:txBody>
      </p:sp>
      <p:graphicFrame>
        <p:nvGraphicFramePr>
          <p:cNvPr id="23" name="Object 230"/>
          <p:cNvGraphicFramePr>
            <a:graphicFrameLocks noChangeAspect="1"/>
          </p:cNvGraphicFramePr>
          <p:nvPr/>
        </p:nvGraphicFramePr>
        <p:xfrm>
          <a:off x="3519488" y="523875"/>
          <a:ext cx="2647950" cy="695325"/>
        </p:xfrm>
        <a:graphic>
          <a:graphicData uri="http://schemas.openxmlformats.org/presentationml/2006/ole">
            <p:oleObj spid="_x0000_s10470" name="Формула" r:id="rId9" imgW="774360" imgH="2030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8163" y="990600"/>
            <a:ext cx="4594225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XVIII веке Леонард Эйлер дал современные, более общие определения, расширив область определения этих функций на всю числовую ось.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6200" y="995363"/>
            <a:ext cx="3819525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6"/>
          <p:cNvGraphicFramePr>
            <a:graphicFrameLocks noChangeAspect="1"/>
          </p:cNvGraphicFramePr>
          <p:nvPr/>
        </p:nvGraphicFramePr>
        <p:xfrm>
          <a:off x="674688" y="4343400"/>
          <a:ext cx="4321175" cy="1935163"/>
        </p:xfrm>
        <a:graphic>
          <a:graphicData uri="http://schemas.openxmlformats.org/presentationml/2006/ole">
            <p:oleObj spid="_x0000_s22544" name="Формула" r:id="rId4" imgW="1333440" imgH="5968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</TotalTime>
  <Words>566</Words>
  <Application>Microsoft Office PowerPoint</Application>
  <PresentationFormat>Экран (4:3)</PresentationFormat>
  <Paragraphs>150</Paragraphs>
  <Slides>30</Slides>
  <Notes>10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59" baseType="lpstr">
      <vt:lpstr>Arial</vt:lpstr>
      <vt:lpstr>Calibri</vt:lpstr>
      <vt:lpstr>Monotype Corsiva</vt:lpstr>
      <vt:lpstr>Оформление по умолчанию</vt:lpstr>
      <vt:lpstr>Тема Office</vt:lpstr>
      <vt:lpstr>1_Тема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тригонометрия 10класс</dc:title>
  <dc:creator>PoMara</dc:creator>
  <cp:lastModifiedBy>Admin</cp:lastModifiedBy>
  <cp:revision>110</cp:revision>
  <cp:lastPrinted>1601-01-01T00:00:00Z</cp:lastPrinted>
  <dcterms:created xsi:type="dcterms:W3CDTF">1601-01-01T00:00:00Z</dcterms:created>
  <dcterms:modified xsi:type="dcterms:W3CDTF">2012-11-18T15:53:49Z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