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25127-C88A-4094-9C3F-EF431B9CBD39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D912B-E8E0-4604-84A4-94EA8648C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620688"/>
            <a:ext cx="5904656" cy="193899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Векторы </a:t>
            </a:r>
          </a:p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пространстве</a:t>
            </a:r>
            <a:endParaRPr lang="ru-RU" sz="6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3789040"/>
            <a:ext cx="43924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Составила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Возиян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Татьяна Петровна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СОШ №1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пос.Загорянский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Щелковского района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Московской области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661339"/>
            <a:ext cx="8712968" cy="50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Вопросы к уроку: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называется векторами в пространстве?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нулевой вектор?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Абсолютная величина вектора.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найти координаты вектора?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вектора были равны, какие у них должны быть координаты?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353562"/>
            <a:ext cx="878497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п.38-39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321 </a:t>
            </a: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сделать подробную запись решения).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Вектор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это направленный отрезок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780928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Элементы вектора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начальная точка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конечная точка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направление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08518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Обозначение вектора: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tvsh2004.narod.ru/img/10-2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492896"/>
            <a:ext cx="2376264" cy="181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vsh2004.narod.ru/img/10-26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412776"/>
            <a:ext cx="2016224" cy="88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vsh2004.narod.ru/img/v2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5949280"/>
            <a:ext cx="555873" cy="46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tvsh2004.narod.ru/img/va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5949280"/>
            <a:ext cx="432048" cy="45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76672"/>
            <a:ext cx="3708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Равные вектора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3" name="Рисунок 2" descr="http://tvsh2004.narod.ru/img/10-27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36912"/>
            <a:ext cx="2341414" cy="14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vsh2004.narod.ru/img/10-28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564904"/>
            <a:ext cx="2808312" cy="114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6672"/>
            <a:ext cx="52261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Коллинеарные вектора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3" name="Рисунок 2" descr="http://tvsh2004.narod.ru/img/10-29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92896"/>
            <a:ext cx="2284834" cy="211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vsh2004.narod.ru/img/v8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92896"/>
            <a:ext cx="1582465" cy="21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476672"/>
            <a:ext cx="44359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Сложение векторов:</a:t>
            </a:r>
            <a:endParaRPr lang="ru-RU" sz="3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tvsh2004.narod.ru/img/10-3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2820516" cy="182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vsh2004.narod.ru/img/10-38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284984"/>
            <a:ext cx="2808312" cy="201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2420888"/>
            <a:ext cx="28671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Правило треугольника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2393047"/>
            <a:ext cx="3447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Правило параллелограмма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0" y="3356992"/>
          <a:ext cx="7416825" cy="2952328"/>
        </p:xfrm>
        <a:graphic>
          <a:graphicData uri="http://schemas.openxmlformats.org/drawingml/2006/table">
            <a:tbl>
              <a:tblPr/>
              <a:tblGrid>
                <a:gridCol w="2472275"/>
                <a:gridCol w="2472275"/>
                <a:gridCol w="2472275"/>
              </a:tblGrid>
              <a:tr h="388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Сложение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Вычитание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Умножение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439" name="Рисунок 105" descr="http://tvsh2004.narod.ru/img/va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7257512" cy="564257"/>
          </a:xfrm>
          <a:prstGeom prst="rect">
            <a:avLst/>
          </a:prstGeom>
          <a:noFill/>
        </p:spPr>
      </p:pic>
      <p:pic>
        <p:nvPicPr>
          <p:cNvPr id="18438" name="Рисунок 106" descr="http://tvsh2004.narod.ru/img/vab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77072"/>
            <a:ext cx="1185664" cy="444624"/>
          </a:xfrm>
          <a:prstGeom prst="rect">
            <a:avLst/>
          </a:prstGeom>
          <a:noFill/>
        </p:spPr>
      </p:pic>
      <p:pic>
        <p:nvPicPr>
          <p:cNvPr id="18437" name="Рисунок 107" descr="http://tvsh2004.narod.ru/img/vc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229200"/>
            <a:ext cx="2160240" cy="401583"/>
          </a:xfrm>
          <a:prstGeom prst="rect">
            <a:avLst/>
          </a:prstGeom>
          <a:noFill/>
        </p:spPr>
      </p:pic>
      <p:pic>
        <p:nvPicPr>
          <p:cNvPr id="18436" name="Рисунок 108" descr="http://tvsh2004.narod.ru/img/va-bc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077072"/>
            <a:ext cx="1148612" cy="444624"/>
          </a:xfrm>
          <a:prstGeom prst="rect">
            <a:avLst/>
          </a:prstGeom>
          <a:noFill/>
        </p:spPr>
      </p:pic>
      <p:pic>
        <p:nvPicPr>
          <p:cNvPr id="18435" name="Рисунок 109" descr="http://tvsh2004.narod.ru/img/vc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229200"/>
            <a:ext cx="2217133" cy="420241"/>
          </a:xfrm>
          <a:prstGeom prst="rect">
            <a:avLst/>
          </a:prstGeom>
          <a:noFill/>
        </p:spPr>
      </p:pic>
      <p:pic>
        <p:nvPicPr>
          <p:cNvPr id="18434" name="Рисунок 110" descr="http://tvsh2004.narod.ru/img/va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077072"/>
            <a:ext cx="1515857" cy="463674"/>
          </a:xfrm>
          <a:prstGeom prst="rect">
            <a:avLst/>
          </a:prstGeom>
          <a:noFill/>
        </p:spPr>
      </p:pic>
      <p:pic>
        <p:nvPicPr>
          <p:cNvPr id="18433" name="Рисунок 111" descr="http://tvsh2004.narod.ru/img/va3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5229201"/>
            <a:ext cx="2160240" cy="432048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971600" y="188640"/>
            <a:ext cx="734481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над векторами, заданными своими координатами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39552" y="156115"/>
            <a:ext cx="820891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№1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координаты вектора 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А(3; 4; -1)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В( -2; 0; 4)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139952" y="2924944"/>
            <a:ext cx="7920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548680"/>
            <a:ext cx="84604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8100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№2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8100" algn="l"/>
              </a:tabLst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81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Дано: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81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АВ= СD,  где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81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( 1;0;1),В ( -1; 1;2), С (0;2;-1)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8100" algn="l"/>
              </a:tabLst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81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Найти: D(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у,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86145"/>
            <a:ext cx="842493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№3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должен сделать водитель машины, подъезжая к крутому повороту?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водитель должен быть особенно внимателен в сырую погоду, во время листопада или при гололеде?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203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Женя</cp:lastModifiedBy>
  <cp:revision>17</cp:revision>
  <dcterms:created xsi:type="dcterms:W3CDTF">2013-05-03T14:59:32Z</dcterms:created>
  <dcterms:modified xsi:type="dcterms:W3CDTF">2013-05-19T19:12:57Z</dcterms:modified>
</cp:coreProperties>
</file>